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A083-D49C-47E7-97C8-D8D4DB2E8ABD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F59E-E36B-4C8A-B47E-6BF0930E2A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862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A083-D49C-47E7-97C8-D8D4DB2E8ABD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F59E-E36B-4C8A-B47E-6BF0930E2A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6370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A083-D49C-47E7-97C8-D8D4DB2E8ABD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F59E-E36B-4C8A-B47E-6BF0930E2A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1146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A083-D49C-47E7-97C8-D8D4DB2E8ABD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F59E-E36B-4C8A-B47E-6BF0930E2A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1484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A083-D49C-47E7-97C8-D8D4DB2E8ABD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F59E-E36B-4C8A-B47E-6BF0930E2A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9204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A083-D49C-47E7-97C8-D8D4DB2E8ABD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F59E-E36B-4C8A-B47E-6BF0930E2A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4685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A083-D49C-47E7-97C8-D8D4DB2E8ABD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F59E-E36B-4C8A-B47E-6BF0930E2A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932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A083-D49C-47E7-97C8-D8D4DB2E8ABD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F59E-E36B-4C8A-B47E-6BF0930E2A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6244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A083-D49C-47E7-97C8-D8D4DB2E8ABD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F59E-E36B-4C8A-B47E-6BF0930E2A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3415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A083-D49C-47E7-97C8-D8D4DB2E8ABD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F59E-E36B-4C8A-B47E-6BF0930E2A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6893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A083-D49C-47E7-97C8-D8D4DB2E8ABD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F59E-E36B-4C8A-B47E-6BF0930E2A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5900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DA083-D49C-47E7-97C8-D8D4DB2E8ABD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0F59E-E36B-4C8A-B47E-6BF0930E2A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9867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88344" y="412124"/>
            <a:ext cx="8431238" cy="6445876"/>
          </a:xfrm>
          <a:prstGeom prst="rect">
            <a:avLst/>
          </a:prstGeom>
          <a:effectLst/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748" y="412124"/>
            <a:ext cx="8234290" cy="61757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72748" y="412124"/>
            <a:ext cx="8234290" cy="1655762"/>
          </a:xfrm>
        </p:spPr>
        <p:txBody>
          <a:bodyPr>
            <a:noAutofit/>
          </a:bodyPr>
          <a:lstStyle/>
          <a:p>
            <a:r>
              <a:rPr lang="es-ES_tradnl" sz="4800" b="1" dirty="0"/>
              <a:t>Ú</a:t>
            </a:r>
            <a:r>
              <a:rPr lang="es-ES_tradnl" sz="4800" b="1" dirty="0" smtClean="0"/>
              <a:t>ltima etapa</a:t>
            </a:r>
          </a:p>
          <a:p>
            <a:r>
              <a:rPr lang="es-ES_tradnl" sz="4800" b="1" dirty="0" smtClean="0"/>
              <a:t>Monte del </a:t>
            </a:r>
            <a:r>
              <a:rPr lang="es-ES_tradnl" sz="4800" b="1" smtClean="0"/>
              <a:t>Gozo – Santiago. </a:t>
            </a:r>
            <a:endParaRPr lang="es-ES" sz="4800" b="1" dirty="0"/>
          </a:p>
        </p:txBody>
      </p:sp>
    </p:spTree>
    <p:extLst>
      <p:ext uri="{BB962C8B-B14F-4D97-AF65-F5344CB8AC3E}">
        <p14:creationId xmlns:p14="http://schemas.microsoft.com/office/powerpoint/2010/main" val="392344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2" y="295422"/>
            <a:ext cx="5351584" cy="58815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El </a:t>
            </a:r>
            <a:r>
              <a:rPr lang="en-US" dirty="0" err="1"/>
              <a:t>día</a:t>
            </a:r>
            <a:r>
              <a:rPr lang="en-US" dirty="0"/>
              <a:t> en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llegamos</a:t>
            </a:r>
            <a:r>
              <a:rPr lang="en-US" dirty="0"/>
              <a:t> a Santiago, </a:t>
            </a:r>
            <a:r>
              <a:rPr lang="en-US" dirty="0" err="1"/>
              <a:t>fue</a:t>
            </a:r>
            <a:r>
              <a:rPr lang="en-US" dirty="0"/>
              <a:t> </a:t>
            </a:r>
            <a:r>
              <a:rPr lang="en-US" dirty="0" err="1"/>
              <a:t>uno</a:t>
            </a:r>
            <a:r>
              <a:rPr lang="en-US" dirty="0"/>
              <a:t> de los </a:t>
            </a:r>
            <a:r>
              <a:rPr lang="en-US" dirty="0" err="1"/>
              <a:t>mejores</a:t>
            </a:r>
            <a:r>
              <a:rPr lang="en-US" dirty="0"/>
              <a:t> </a:t>
            </a:r>
            <a:r>
              <a:rPr lang="en-US" dirty="0" err="1"/>
              <a:t>días</a:t>
            </a:r>
            <a:r>
              <a:rPr lang="en-US" dirty="0"/>
              <a:t> de mi </a:t>
            </a:r>
            <a:r>
              <a:rPr lang="en-US" dirty="0" err="1"/>
              <a:t>vida</a:t>
            </a:r>
            <a:r>
              <a:rPr lang="en-US" dirty="0"/>
              <a:t>. </a:t>
            </a:r>
            <a:r>
              <a:rPr lang="en-US" dirty="0" err="1"/>
              <a:t>Fue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ilusión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no se </a:t>
            </a:r>
            <a:r>
              <a:rPr lang="en-US" dirty="0" err="1"/>
              <a:t>puede</a:t>
            </a:r>
            <a:r>
              <a:rPr lang="en-US" dirty="0"/>
              <a:t> </a:t>
            </a:r>
            <a:r>
              <a:rPr lang="en-US" dirty="0" err="1"/>
              <a:t>describir</a:t>
            </a:r>
            <a:r>
              <a:rPr lang="en-US" dirty="0"/>
              <a:t>.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levantamos</a:t>
            </a:r>
            <a:r>
              <a:rPr lang="en-US" dirty="0"/>
              <a:t> a </a:t>
            </a:r>
            <a:r>
              <a:rPr lang="en-US" dirty="0" err="1"/>
              <a:t>las</a:t>
            </a:r>
            <a:r>
              <a:rPr lang="en-US" dirty="0"/>
              <a:t> 8, </a:t>
            </a:r>
            <a:r>
              <a:rPr lang="en-US" dirty="0" err="1"/>
              <a:t>mientras</a:t>
            </a:r>
            <a:r>
              <a:rPr lang="en-US" dirty="0"/>
              <a:t>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hospedábamos</a:t>
            </a:r>
            <a:r>
              <a:rPr lang="en-US" dirty="0"/>
              <a:t> en Monte </a:t>
            </a:r>
            <a:r>
              <a:rPr lang="en-US" dirty="0" smtClean="0"/>
              <a:t>del </a:t>
            </a:r>
            <a:r>
              <a:rPr lang="en-US" dirty="0" err="1"/>
              <a:t>Gozo</a:t>
            </a:r>
            <a:r>
              <a:rPr lang="en-US" dirty="0"/>
              <a:t>. </a:t>
            </a:r>
            <a:r>
              <a:rPr lang="en-US" dirty="0" err="1"/>
              <a:t>Llegamos</a:t>
            </a:r>
            <a:r>
              <a:rPr lang="en-US" dirty="0"/>
              <a:t> a Santiago a </a:t>
            </a:r>
            <a:r>
              <a:rPr lang="en-US" dirty="0" err="1"/>
              <a:t>las</a:t>
            </a:r>
            <a:r>
              <a:rPr lang="en-US" dirty="0"/>
              <a:t> 10 de la </a:t>
            </a:r>
            <a:r>
              <a:rPr lang="en-US" dirty="0" err="1"/>
              <a:t>mañana</a:t>
            </a:r>
            <a:r>
              <a:rPr lang="en-US" dirty="0"/>
              <a:t>. No me lo </a:t>
            </a:r>
            <a:r>
              <a:rPr lang="en-US" dirty="0" err="1"/>
              <a:t>podía</a:t>
            </a:r>
            <a:r>
              <a:rPr lang="en-US" dirty="0"/>
              <a:t> </a:t>
            </a:r>
            <a:r>
              <a:rPr lang="en-US" dirty="0" err="1"/>
              <a:t>creer</a:t>
            </a:r>
            <a:r>
              <a:rPr lang="en-US" dirty="0"/>
              <a:t>. </a:t>
            </a:r>
            <a:r>
              <a:rPr lang="en-US" dirty="0" err="1"/>
              <a:t>Habíamos</a:t>
            </a:r>
            <a:r>
              <a:rPr lang="en-US" dirty="0"/>
              <a:t> </a:t>
            </a:r>
            <a:r>
              <a:rPr lang="en-US" dirty="0" err="1"/>
              <a:t>hecho</a:t>
            </a:r>
            <a:r>
              <a:rPr lang="en-US" dirty="0"/>
              <a:t> 265 km en 12 </a:t>
            </a:r>
            <a:r>
              <a:rPr lang="en-US" dirty="0" err="1"/>
              <a:t>días</a:t>
            </a:r>
            <a:r>
              <a:rPr lang="en-US" dirty="0"/>
              <a:t>. </a:t>
            </a:r>
            <a:r>
              <a:rPr lang="en-US" dirty="0" err="1"/>
              <a:t>Desde</a:t>
            </a:r>
            <a:r>
              <a:rPr lang="en-US" dirty="0"/>
              <a:t> el 4 de </a:t>
            </a:r>
            <a:r>
              <a:rPr lang="en-US" dirty="0" err="1"/>
              <a:t>abril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salimos</a:t>
            </a:r>
            <a:r>
              <a:rPr lang="en-US" dirty="0"/>
              <a:t> de Madrid hasta el 16 de </a:t>
            </a:r>
            <a:r>
              <a:rPr lang="en-US" dirty="0" err="1"/>
              <a:t>abril</a:t>
            </a:r>
            <a:r>
              <a:rPr lang="en-US" dirty="0"/>
              <a:t>. </a:t>
            </a:r>
            <a:r>
              <a:rPr lang="en-US" dirty="0" err="1"/>
              <a:t>Cuando</a:t>
            </a:r>
            <a:r>
              <a:rPr lang="en-US" dirty="0"/>
              <a:t> </a:t>
            </a:r>
            <a:r>
              <a:rPr lang="en-US" dirty="0" err="1"/>
              <a:t>llegamos</a:t>
            </a:r>
            <a:r>
              <a:rPr lang="en-US" dirty="0"/>
              <a:t> a la plaza de la </a:t>
            </a:r>
            <a:r>
              <a:rPr lang="en-US" dirty="0" err="1"/>
              <a:t>Catedral</a:t>
            </a:r>
            <a:r>
              <a:rPr lang="en-US" dirty="0"/>
              <a:t>, </a:t>
            </a:r>
            <a:r>
              <a:rPr lang="en-US" dirty="0" err="1"/>
              <a:t>fuimos</a:t>
            </a:r>
            <a:r>
              <a:rPr lang="en-US" dirty="0"/>
              <a:t> a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cafetería</a:t>
            </a:r>
            <a:r>
              <a:rPr lang="en-US" dirty="0"/>
              <a:t> a </a:t>
            </a:r>
            <a:r>
              <a:rPr lang="en-US" dirty="0" err="1"/>
              <a:t>desayunar</a:t>
            </a:r>
            <a:r>
              <a:rPr lang="en-US" dirty="0"/>
              <a:t>, </a:t>
            </a:r>
            <a:r>
              <a:rPr lang="en-US" dirty="0" err="1"/>
              <a:t>después</a:t>
            </a:r>
            <a:r>
              <a:rPr lang="en-US" dirty="0"/>
              <a:t> a la </a:t>
            </a:r>
            <a:r>
              <a:rPr lang="en-US" dirty="0" err="1"/>
              <a:t>oficina</a:t>
            </a:r>
            <a:r>
              <a:rPr lang="en-US" dirty="0"/>
              <a:t> del </a:t>
            </a:r>
            <a:r>
              <a:rPr lang="en-US" dirty="0" err="1"/>
              <a:t>peregrino</a:t>
            </a:r>
            <a:r>
              <a:rPr lang="en-US" dirty="0"/>
              <a:t> a </a:t>
            </a:r>
            <a:r>
              <a:rPr lang="en-US" dirty="0" err="1"/>
              <a:t>acreditarnos</a:t>
            </a:r>
            <a:r>
              <a:rPr lang="en-US" dirty="0"/>
              <a:t> y a </a:t>
            </a:r>
            <a:r>
              <a:rPr lang="en-US" dirty="0" err="1"/>
              <a:t>coger</a:t>
            </a:r>
            <a:r>
              <a:rPr lang="en-US" dirty="0"/>
              <a:t> la </a:t>
            </a:r>
            <a:r>
              <a:rPr lang="en-US" dirty="0" err="1"/>
              <a:t>acreditación</a:t>
            </a:r>
            <a:r>
              <a:rPr lang="en-US" dirty="0"/>
              <a:t>.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477" y="1201652"/>
            <a:ext cx="5425440" cy="406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41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16971" y="742412"/>
            <a:ext cx="4831079" cy="555991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/>
              <a:t>A </a:t>
            </a:r>
            <a:r>
              <a:rPr lang="en-US" dirty="0" err="1"/>
              <a:t>continuación</a:t>
            </a:r>
            <a:r>
              <a:rPr lang="en-US" dirty="0"/>
              <a:t>,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dirigimos</a:t>
            </a:r>
            <a:r>
              <a:rPr lang="en-US" dirty="0"/>
              <a:t> a la </a:t>
            </a:r>
            <a:r>
              <a:rPr lang="en-US" dirty="0" err="1"/>
              <a:t>catedral</a:t>
            </a:r>
            <a:r>
              <a:rPr lang="en-US" dirty="0"/>
              <a:t>, a la </a:t>
            </a:r>
            <a:r>
              <a:rPr lang="en-US" dirty="0" err="1"/>
              <a:t>misa</a:t>
            </a:r>
            <a:r>
              <a:rPr lang="en-US" dirty="0"/>
              <a:t> "</a:t>
            </a:r>
            <a:r>
              <a:rPr lang="en-US" dirty="0" err="1"/>
              <a:t>crismal</a:t>
            </a:r>
            <a:r>
              <a:rPr lang="en-US" dirty="0"/>
              <a:t>”,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duró</a:t>
            </a:r>
            <a:r>
              <a:rPr lang="en-US" dirty="0"/>
              <a:t> </a:t>
            </a:r>
            <a:r>
              <a:rPr lang="en-US" dirty="0" err="1"/>
              <a:t>hora</a:t>
            </a:r>
            <a:r>
              <a:rPr lang="en-US" dirty="0"/>
              <a:t> y media, en </a:t>
            </a:r>
            <a:r>
              <a:rPr lang="en-US" dirty="0" err="1"/>
              <a:t>cuanto</a:t>
            </a:r>
            <a:r>
              <a:rPr lang="en-US" dirty="0"/>
              <a:t> </a:t>
            </a:r>
            <a:r>
              <a:rPr lang="en-US" dirty="0" err="1"/>
              <a:t>salimos</a:t>
            </a:r>
            <a:r>
              <a:rPr lang="en-US" dirty="0"/>
              <a:t>, </a:t>
            </a:r>
            <a:r>
              <a:rPr lang="en-US" dirty="0" err="1"/>
              <a:t>alrededor</a:t>
            </a:r>
            <a:r>
              <a:rPr lang="en-US" dirty="0"/>
              <a:t> de </a:t>
            </a:r>
            <a:r>
              <a:rPr lang="en-US" dirty="0" err="1"/>
              <a:t>las</a:t>
            </a:r>
            <a:r>
              <a:rPr lang="en-US" dirty="0"/>
              <a:t> 14.00h,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fuimos</a:t>
            </a:r>
            <a:r>
              <a:rPr lang="en-US" dirty="0"/>
              <a:t> a comer a un </a:t>
            </a:r>
            <a:r>
              <a:rPr lang="en-US" dirty="0" err="1"/>
              <a:t>sitio</a:t>
            </a:r>
            <a:r>
              <a:rPr lang="en-US" dirty="0"/>
              <a:t>, </a:t>
            </a:r>
            <a:r>
              <a:rPr lang="en-US" dirty="0" err="1"/>
              <a:t>según</a:t>
            </a:r>
            <a:r>
              <a:rPr lang="en-US" dirty="0"/>
              <a:t> </a:t>
            </a:r>
            <a:r>
              <a:rPr lang="en-US" dirty="0" err="1"/>
              <a:t>Paco</a:t>
            </a:r>
            <a:r>
              <a:rPr lang="en-US" dirty="0"/>
              <a:t>, `de </a:t>
            </a:r>
            <a:r>
              <a:rPr lang="en-US" dirty="0" err="1"/>
              <a:t>luxe</a:t>
            </a:r>
            <a:r>
              <a:rPr lang="en-US" dirty="0"/>
              <a:t>´, y de </a:t>
            </a:r>
            <a:r>
              <a:rPr lang="en-US" dirty="0" err="1"/>
              <a:t>allí</a:t>
            </a:r>
            <a:r>
              <a:rPr lang="en-US" dirty="0"/>
              <a:t>,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tomamos</a:t>
            </a:r>
            <a:r>
              <a:rPr lang="en-US" dirty="0"/>
              <a:t> la </a:t>
            </a:r>
            <a:r>
              <a:rPr lang="en-US" dirty="0" err="1"/>
              <a:t>tarde</a:t>
            </a:r>
            <a:r>
              <a:rPr lang="en-US" dirty="0"/>
              <a:t> </a:t>
            </a:r>
            <a:r>
              <a:rPr lang="en-US" dirty="0" err="1"/>
              <a:t>libre</a:t>
            </a:r>
            <a:r>
              <a:rPr lang="en-US" dirty="0"/>
              <a:t> de </a:t>
            </a:r>
            <a:r>
              <a:rPr lang="en-US" dirty="0" err="1"/>
              <a:t>compras</a:t>
            </a:r>
            <a:r>
              <a:rPr lang="en-US" dirty="0"/>
              <a:t> hasta </a:t>
            </a:r>
            <a:r>
              <a:rPr lang="en-US" dirty="0" err="1"/>
              <a:t>las</a:t>
            </a:r>
            <a:r>
              <a:rPr lang="en-US" dirty="0"/>
              <a:t> 18:00 h,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reunimos</a:t>
            </a:r>
            <a:r>
              <a:rPr lang="en-US" dirty="0"/>
              <a:t> </a:t>
            </a:r>
            <a:r>
              <a:rPr lang="en-US" dirty="0" err="1"/>
              <a:t>todos</a:t>
            </a:r>
            <a:r>
              <a:rPr lang="en-US" dirty="0"/>
              <a:t> para </a:t>
            </a:r>
            <a:r>
              <a:rPr lang="en-US" dirty="0" err="1"/>
              <a:t>ir</a:t>
            </a:r>
            <a:r>
              <a:rPr lang="en-US" dirty="0"/>
              <a:t> a </a:t>
            </a:r>
            <a:r>
              <a:rPr lang="en-US" dirty="0" err="1"/>
              <a:t>cenar</a:t>
            </a:r>
            <a:r>
              <a:rPr lang="en-US" dirty="0"/>
              <a:t> a un </a:t>
            </a:r>
            <a:r>
              <a:rPr lang="en-US" dirty="0" err="1"/>
              <a:t>sitio</a:t>
            </a:r>
            <a:r>
              <a:rPr lang="en-US" dirty="0"/>
              <a:t> </a:t>
            </a:r>
            <a:r>
              <a:rPr lang="en-US" dirty="0" err="1"/>
              <a:t>cerca</a:t>
            </a:r>
            <a:r>
              <a:rPr lang="en-US" dirty="0"/>
              <a:t> de la </a:t>
            </a:r>
            <a:r>
              <a:rPr lang="en-US" dirty="0" err="1"/>
              <a:t>estación</a:t>
            </a:r>
            <a:r>
              <a:rPr lang="en-US" dirty="0"/>
              <a:t> </a:t>
            </a:r>
            <a:r>
              <a:rPr lang="en-US" dirty="0" err="1"/>
              <a:t>porque</a:t>
            </a:r>
            <a:r>
              <a:rPr lang="en-US" dirty="0"/>
              <a:t> el </a:t>
            </a:r>
            <a:r>
              <a:rPr lang="en-US" dirty="0" err="1"/>
              <a:t>tren</a:t>
            </a:r>
            <a:r>
              <a:rPr lang="en-US" dirty="0"/>
              <a:t> </a:t>
            </a:r>
            <a:r>
              <a:rPr lang="en-US" dirty="0" err="1"/>
              <a:t>salía</a:t>
            </a:r>
            <a:r>
              <a:rPr lang="en-US" dirty="0"/>
              <a:t> a </a:t>
            </a:r>
            <a:r>
              <a:rPr lang="en-US" dirty="0" err="1"/>
              <a:t>las</a:t>
            </a:r>
            <a:r>
              <a:rPr lang="en-US" dirty="0"/>
              <a:t> 22:30 h. </a:t>
            </a:r>
            <a:r>
              <a:rPr lang="en-US" dirty="0" err="1"/>
              <a:t>Pero</a:t>
            </a:r>
            <a:r>
              <a:rPr lang="en-US" dirty="0"/>
              <a:t> antes de </a:t>
            </a:r>
            <a:r>
              <a:rPr lang="en-US" dirty="0" err="1"/>
              <a:t>eso</a:t>
            </a:r>
            <a:r>
              <a:rPr lang="en-US" dirty="0"/>
              <a:t>, a </a:t>
            </a:r>
            <a:r>
              <a:rPr lang="en-US" dirty="0" err="1"/>
              <a:t>las</a:t>
            </a:r>
            <a:r>
              <a:rPr lang="en-US" dirty="0"/>
              <a:t> 18:00 </a:t>
            </a:r>
            <a:r>
              <a:rPr lang="en-US" dirty="0" err="1"/>
              <a:t>fuimos</a:t>
            </a:r>
            <a:r>
              <a:rPr lang="en-US" dirty="0"/>
              <a:t> </a:t>
            </a:r>
            <a:r>
              <a:rPr lang="en-US" dirty="0" err="1"/>
              <a:t>otra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a la </a:t>
            </a:r>
            <a:r>
              <a:rPr lang="en-US" dirty="0" err="1"/>
              <a:t>catedral</a:t>
            </a:r>
            <a:r>
              <a:rPr lang="en-US" dirty="0"/>
              <a:t> para </a:t>
            </a:r>
            <a:r>
              <a:rPr lang="en-US" dirty="0" err="1"/>
              <a:t>ver</a:t>
            </a:r>
            <a:r>
              <a:rPr lang="en-US" dirty="0"/>
              <a:t> la </a:t>
            </a:r>
            <a:r>
              <a:rPr lang="en-US" dirty="0" err="1"/>
              <a:t>tumba</a:t>
            </a:r>
            <a:r>
              <a:rPr lang="en-US" dirty="0"/>
              <a:t> de Santiago, </a:t>
            </a:r>
            <a:r>
              <a:rPr lang="en-US" dirty="0" err="1"/>
              <a:t>besar</a:t>
            </a:r>
            <a:r>
              <a:rPr lang="en-US" dirty="0"/>
              <a:t> el </a:t>
            </a:r>
            <a:r>
              <a:rPr lang="en-US" dirty="0" err="1"/>
              <a:t>santo</a:t>
            </a:r>
            <a:r>
              <a:rPr lang="en-US" dirty="0"/>
              <a:t>, </a:t>
            </a:r>
            <a:r>
              <a:rPr lang="en-US" dirty="0" err="1"/>
              <a:t>ver</a:t>
            </a:r>
            <a:r>
              <a:rPr lang="en-US" dirty="0"/>
              <a:t> el </a:t>
            </a:r>
            <a:r>
              <a:rPr lang="en-US" dirty="0" err="1"/>
              <a:t>pórtico</a:t>
            </a:r>
            <a:r>
              <a:rPr lang="en-US" dirty="0"/>
              <a:t> de la </a:t>
            </a:r>
            <a:r>
              <a:rPr lang="en-US" dirty="0" err="1"/>
              <a:t>gloria</a:t>
            </a:r>
            <a:r>
              <a:rPr lang="en-US" dirty="0"/>
              <a:t> y </a:t>
            </a:r>
            <a:r>
              <a:rPr lang="en-US" dirty="0" err="1"/>
              <a:t>abrir</a:t>
            </a:r>
            <a:r>
              <a:rPr lang="en-US" dirty="0"/>
              <a:t> </a:t>
            </a:r>
            <a:r>
              <a:rPr lang="en-US" dirty="0" err="1"/>
              <a:t>unas</a:t>
            </a:r>
            <a:r>
              <a:rPr lang="en-US" dirty="0"/>
              <a:t> </a:t>
            </a:r>
            <a:r>
              <a:rPr lang="en-US" dirty="0" err="1"/>
              <a:t>cartas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habíamos</a:t>
            </a:r>
            <a:r>
              <a:rPr lang="en-US" dirty="0"/>
              <a:t> </a:t>
            </a:r>
            <a:r>
              <a:rPr lang="en-US" dirty="0" err="1"/>
              <a:t>escrito</a:t>
            </a:r>
            <a:r>
              <a:rPr lang="en-US" dirty="0"/>
              <a:t> antes de </a:t>
            </a:r>
            <a:r>
              <a:rPr lang="en-US" dirty="0" err="1"/>
              <a:t>hacer</a:t>
            </a:r>
            <a:r>
              <a:rPr lang="en-US" dirty="0"/>
              <a:t> el </a:t>
            </a:r>
            <a:r>
              <a:rPr lang="en-US" dirty="0" err="1"/>
              <a:t>camino</a:t>
            </a:r>
            <a:r>
              <a:rPr lang="en-US" dirty="0"/>
              <a:t> para </a:t>
            </a:r>
            <a:r>
              <a:rPr lang="en-US" dirty="0" err="1"/>
              <a:t>ver</a:t>
            </a:r>
            <a:r>
              <a:rPr lang="en-US" dirty="0"/>
              <a:t> 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experiencias</a:t>
            </a:r>
            <a:r>
              <a:rPr lang="en-US" dirty="0"/>
              <a:t> </a:t>
            </a:r>
            <a:r>
              <a:rPr lang="en-US" dirty="0" err="1"/>
              <a:t>creíamos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íbamos</a:t>
            </a:r>
            <a:r>
              <a:rPr lang="en-US" dirty="0"/>
              <a:t> a </a:t>
            </a:r>
            <a:r>
              <a:rPr lang="en-US" dirty="0" err="1"/>
              <a:t>tener</a:t>
            </a:r>
            <a:r>
              <a:rPr lang="en-US" dirty="0"/>
              <a:t>.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94" y="1183615"/>
            <a:ext cx="6236677" cy="4677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26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1" y="773723"/>
            <a:ext cx="3818206" cy="540324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dirty="0"/>
              <a:t>De </a:t>
            </a:r>
            <a:r>
              <a:rPr lang="en-US" dirty="0" err="1"/>
              <a:t>allí</a:t>
            </a:r>
            <a:r>
              <a:rPr lang="en-US" dirty="0"/>
              <a:t>, </a:t>
            </a:r>
            <a:r>
              <a:rPr lang="en-US" dirty="0" err="1"/>
              <a:t>bajamos</a:t>
            </a:r>
            <a:r>
              <a:rPr lang="en-US" dirty="0"/>
              <a:t> a la </a:t>
            </a:r>
            <a:r>
              <a:rPr lang="en-US" dirty="0" err="1"/>
              <a:t>estación</a:t>
            </a:r>
            <a:r>
              <a:rPr lang="en-US" dirty="0"/>
              <a:t>, </a:t>
            </a:r>
            <a:r>
              <a:rPr lang="en-US" dirty="0" err="1"/>
              <a:t>cenamos</a:t>
            </a:r>
            <a:r>
              <a:rPr lang="en-US" dirty="0"/>
              <a:t> en un </a:t>
            </a:r>
            <a:r>
              <a:rPr lang="en-US" dirty="0" err="1"/>
              <a:t>sitio</a:t>
            </a:r>
            <a:r>
              <a:rPr lang="en-US" dirty="0"/>
              <a:t> </a:t>
            </a:r>
            <a:r>
              <a:rPr lang="en-US" dirty="0" err="1"/>
              <a:t>todos</a:t>
            </a:r>
            <a:r>
              <a:rPr lang="en-US" dirty="0"/>
              <a:t>, </a:t>
            </a:r>
            <a:r>
              <a:rPr lang="en-US" dirty="0" err="1"/>
              <a:t>tristes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la </a:t>
            </a:r>
            <a:r>
              <a:rPr lang="en-US" dirty="0" err="1"/>
              <a:t>vuelta</a:t>
            </a:r>
            <a:r>
              <a:rPr lang="en-US" dirty="0"/>
              <a:t> y </a:t>
            </a:r>
            <a:r>
              <a:rPr lang="en-US" dirty="0" err="1"/>
              <a:t>emocionados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lo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habíamos</a:t>
            </a:r>
            <a:r>
              <a:rPr lang="en-US" dirty="0"/>
              <a:t> </a:t>
            </a:r>
            <a:r>
              <a:rPr lang="en-US" dirty="0" err="1"/>
              <a:t>logrado</a:t>
            </a:r>
            <a:r>
              <a:rPr lang="en-US" dirty="0"/>
              <a:t>. </a:t>
            </a:r>
            <a:r>
              <a:rPr lang="en-US" dirty="0" err="1"/>
              <a:t>Cogimos</a:t>
            </a:r>
            <a:r>
              <a:rPr lang="en-US" dirty="0"/>
              <a:t> el </a:t>
            </a:r>
            <a:r>
              <a:rPr lang="en-US" dirty="0" err="1"/>
              <a:t>tren</a:t>
            </a:r>
            <a:r>
              <a:rPr lang="en-US" dirty="0"/>
              <a:t> a </a:t>
            </a:r>
            <a:r>
              <a:rPr lang="en-US" dirty="0" err="1"/>
              <a:t>las</a:t>
            </a:r>
            <a:r>
              <a:rPr lang="en-US" dirty="0"/>
              <a:t> 22:30 h, </a:t>
            </a:r>
            <a:r>
              <a:rPr lang="en-US" dirty="0" err="1"/>
              <a:t>después</a:t>
            </a:r>
            <a:r>
              <a:rPr lang="en-US" dirty="0"/>
              <a:t> de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noche</a:t>
            </a:r>
            <a:r>
              <a:rPr lang="en-US" dirty="0"/>
              <a:t> </a:t>
            </a:r>
            <a:r>
              <a:rPr lang="en-US" dirty="0" err="1"/>
              <a:t>muy</a:t>
            </a:r>
            <a:r>
              <a:rPr lang="en-US" dirty="0"/>
              <a:t> </a:t>
            </a:r>
            <a:r>
              <a:rPr lang="en-US" dirty="0" err="1"/>
              <a:t>buena</a:t>
            </a:r>
            <a:r>
              <a:rPr lang="en-US" dirty="0"/>
              <a:t>, a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smtClean="0"/>
              <a:t>08:00 h </a:t>
            </a:r>
            <a:r>
              <a:rPr lang="en-US" dirty="0" err="1"/>
              <a:t>estábamos</a:t>
            </a:r>
            <a:r>
              <a:rPr lang="en-US" dirty="0"/>
              <a:t> en </a:t>
            </a:r>
            <a:r>
              <a:rPr lang="en-US" dirty="0" err="1"/>
              <a:t>Chamartin</a:t>
            </a:r>
            <a:r>
              <a:rPr lang="en-US" dirty="0"/>
              <a:t> (MADRID). Y a </a:t>
            </a:r>
            <a:r>
              <a:rPr lang="en-US" dirty="0" err="1"/>
              <a:t>las</a:t>
            </a:r>
            <a:r>
              <a:rPr lang="en-US" dirty="0"/>
              <a:t> 11:00 h </a:t>
            </a:r>
            <a:r>
              <a:rPr lang="en-US" dirty="0" err="1"/>
              <a:t>estábamos</a:t>
            </a:r>
            <a:r>
              <a:rPr lang="en-US" dirty="0"/>
              <a:t> en </a:t>
            </a:r>
            <a:r>
              <a:rPr lang="en-US" dirty="0" err="1"/>
              <a:t>Villalba</a:t>
            </a:r>
            <a:r>
              <a:rPr lang="en-US" dirty="0"/>
              <a:t>, </a:t>
            </a:r>
            <a:r>
              <a:rPr lang="en-US" dirty="0" err="1"/>
              <a:t>comiendo</a:t>
            </a:r>
            <a:r>
              <a:rPr lang="en-US" dirty="0"/>
              <a:t> churros con chocolate, y a </a:t>
            </a:r>
            <a:r>
              <a:rPr lang="en-US" dirty="0" err="1"/>
              <a:t>las</a:t>
            </a:r>
            <a:r>
              <a:rPr lang="en-US" dirty="0"/>
              <a:t> 12:00 h,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despedimos</a:t>
            </a:r>
            <a:r>
              <a:rPr lang="en-US" dirty="0"/>
              <a:t> </a:t>
            </a:r>
            <a:r>
              <a:rPr lang="en-US" dirty="0" err="1"/>
              <a:t>todos</a:t>
            </a:r>
            <a:r>
              <a:rPr lang="en-US" dirty="0"/>
              <a:t>.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151" y="795448"/>
            <a:ext cx="6616503" cy="496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0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331</Words>
  <Application>Microsoft Office PowerPoint</Application>
  <PresentationFormat>Panorámica</PresentationFormat>
  <Paragraphs>5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FRANCISCO CORDERO SÁNCHEZ</dc:creator>
  <cp:lastModifiedBy>FRANCISCO CORDERO SÁNCHEZ</cp:lastModifiedBy>
  <cp:revision>4</cp:revision>
  <dcterms:created xsi:type="dcterms:W3CDTF">2014-05-20T17:21:19Z</dcterms:created>
  <dcterms:modified xsi:type="dcterms:W3CDTF">2014-05-20T17:36:23Z</dcterms:modified>
</cp:coreProperties>
</file>