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1C033-693F-438A-9881-FC8AA93D891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3B8F-E496-477E-89D0-629E1154323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/>
          <a:lstStyle/>
          <a:p>
            <a:r>
              <a:rPr lang="es-ES" b="1" u="sng" dirty="0"/>
              <a:t>DÍA 8: PALAS DEL REY-RIBADISO DO BAIXO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93507"/>
          </a:xfrm>
        </p:spPr>
        <p:txBody>
          <a:bodyPr/>
          <a:lstStyle/>
          <a:p>
            <a:r>
              <a:rPr lang="es-ES" dirty="0" smtClean="0"/>
              <a:t>Empezamos la etapa.</a:t>
            </a:r>
            <a:endParaRPr lang="es-ES" dirty="0"/>
          </a:p>
        </p:txBody>
      </p:sp>
      <p:pic>
        <p:nvPicPr>
          <p:cNvPr id="4" name="3 Imagen" descr="8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196752"/>
            <a:ext cx="6720747" cy="50405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5937523"/>
          </a:xfrm>
        </p:spPr>
        <p:txBody>
          <a:bodyPr/>
          <a:lstStyle/>
          <a:p>
            <a:r>
              <a:rPr lang="es-ES" dirty="0" smtClean="0"/>
              <a:t>Después de un rato andando paramos a tomar el segundo desayuno en Somoza.</a:t>
            </a:r>
            <a:endParaRPr lang="es-ES" dirty="0"/>
          </a:p>
        </p:txBody>
      </p:sp>
      <p:pic>
        <p:nvPicPr>
          <p:cNvPr id="4" name="3 Imagen" descr="8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060848"/>
            <a:ext cx="4992555" cy="3744416"/>
          </a:xfrm>
          <a:prstGeom prst="rect">
            <a:avLst/>
          </a:prstGeom>
        </p:spPr>
      </p:pic>
      <p:pic>
        <p:nvPicPr>
          <p:cNvPr id="6" name="5 Imagen" descr="Sin títu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556792"/>
            <a:ext cx="2946975" cy="46894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4032448" cy="4392488"/>
          </a:xfrm>
        </p:spPr>
        <p:txBody>
          <a:bodyPr/>
          <a:lstStyle/>
          <a:p>
            <a:r>
              <a:rPr lang="es-ES" dirty="0" smtClean="0"/>
              <a:t>Al terminar, seguimos hasta </a:t>
            </a:r>
            <a:r>
              <a:rPr lang="es-ES" dirty="0" err="1" smtClean="0"/>
              <a:t>Furelos</a:t>
            </a:r>
            <a:r>
              <a:rPr lang="es-ES" dirty="0" smtClean="0"/>
              <a:t> donde nos hacemos una foto junto al puente romano. Aunque no pudimos entrar a ver el Cristo.</a:t>
            </a:r>
          </a:p>
          <a:p>
            <a:endParaRPr lang="es-ES" dirty="0"/>
          </a:p>
        </p:txBody>
      </p:sp>
      <p:sp>
        <p:nvSpPr>
          <p:cNvPr id="11266" name="AutoShape 2" descr="data:image/jpeg;base64,/9j/4AAQSkZJRgABAQAAAQABAAD/2wCEAAkGBhQSERUTEhQWFRUVGBsYGBgYFxgcHBwYHRgVGxwaHBoaHCYeHRskGhsaHy8gJCcpLCwsGB8xNTAqNSYrLCkBCQoKDgwOGg8PGikcHx0sKSkpKiopLCwsLCwsKSwpKSkpLCkpLCksKSksKSwpKSksLCksLCwpLCwsLCwsKSksKf/AABEIAPAAkQMBIgACEQEDEQH/xAAbAAACAwEBAQAAAAAAAAAAAAAEBQIDBgABB//EAEUQAAECAwUFBQUFBQcEAwAAAAECEQADIQQFEjFBIlFhcYEGEzKRoUKxwdHwFCNicuFSgpKy8QcVJFNjosIXQ1STFjM0/8QAGQEAAwEBAQAAAAAAAAAAAAAAAQIDBAAF/8QAJREAAgICAQQBBQEAAAAAAAAAAAECEQMhEhMxQVEiIzIzYaGB/9oADAMBAAIRAxEAPwD4+8EpGDOqzUDQbid54RGUAlOI1UfCPieUTNmw+PxZ4dW3qOlNI4U77UzkOVHNW+vHThFSppJfUmIzZgNBlEkiOCiLmLAsNrxj1aQzjTN/hEABHBCrPMpFomCBrOzRakcIBxMoBNY8UgRYhAj2bLeODRSQIqUrdF2Bo4oggKEn6MRUpy8TWGiK1vpHHEVKVlHMeHpHilEs+kQUI44I+zK9llNm1Y8kWxUtWJNDUEHIg0IIOYOTGKJcwguC0GptSVACYHpmPEDv/EOBjgF398Sv/Flf748ir+75f+cn+FfyjoY4qROwbWayKP7I3893nAq1k6mufOOKnNTnqYiczV+O+FOJJTEgWiBXHIzjgjg3HMwBQDvVuHA6xUbqVgxDyNCN4jSXRZCmUCFkoUHANcO9iKEeXIGC5kg4er/POIudMusdoxEsQZJknNqV9A/urB1tuVXeDuklWI5DTnuBjTyLiDBKg3KpyyflSGcwQxNszNhkPNCCl9l26f0i6+LMJctynCXGmlf0jT2K6EJtEw8UJDk0xJHvLQRel3ylylAgZOzEBwl/cx6wje7KqHxaPn65BD0dmc8w49IGmCjiN2m4kqQln8Iz4p39TGbt9xTBPCcJCVEbeaTqeUOpE5QaQusd2rmpJAoCzne4/r0gmw9m1zcRFEJfaNMRG59Mz04xqJNmCAEpoEhoGtoWZZTLOHQZ0D8Il1G2W6CStmItUnAtSXdj9OHLHhFJMW2mVgUU7qfTRSTGgxMi8TRXKIFMSTBOPcQ/a9THR644R5As4rKY8wxaI8wwQEGiaUVziSUvHqktpHBGN0XxMs52WUnVKgSD8QeMbO6Lzl2mktJQsVUMwBvfUesKOx90IWXUymDsCk05YjTmmN1dt0IluZctKMZBISG6RnnxbNeGMqvwe2O7wAwA+t8WTUYWbeBBCxhxKDvxEVzBspffU/0iZqFJllc2ckAnbl5HLYll+jP0iu2ImiWSsNskHg0oAkDiX9I7+8Fy7XaEoANUE554BnEbzvJZlLKkpGyrTgeMdzSdCKFqw2UpkyxvQk+iY9m2d3FDwOvSPUhxKP4B/KImLMoIqWcVLO/XJ4ZsKWhPaymQCqYSEDXMg7uukZG+O1BmAoljAk0J9ojnoOEfRLykIUgpmAYV7NdXYebtGbvbstK7jFLlhOGhINC2rkj1UOUcnFMnkjNqkz59EVRZMlsWfLUEH1BbyiJEajCVxOUKiIgRzwAF2GOinHHQDieEgAw77L2FMwrxJxAN8YTKJaDbtvFUvFhJS+cCVtUikGlK2bWVc0nWUPX5xeLrkayUtGWk9o5rZnnSCpd+zyWSXyyCTVxxjK8c/ZtWbF6NPKsUlILS2AqweCrPaiUpUCtiAQ6jlyeMuL4tAdK0Kc0Gx01G+D7Oq1hLGUoAUH3eJ+e0GhelMqs+P1/B3NGNsWIsXG0rPoYksk6rf86vnCJNptmtnV/CW61pFptVrD/cE7tkh/MwOnMPWx+v4M0WZIKlNtKzJqSeMU2iyBQIIFaGpii7LxmTStC0BCkZhi77i/1WLL0nrlylLToHiVNSpllKLha7Ftns2AggkMGG0cusXTJbkba+i1QmkzbaQFd3Q5AoLkM7jeGixBtilpCkBCVZkpanARXpzvuR60PQbeM2YEFaDiUlsAUczkfSKLLdyVsVVoMlFnq4bKPb4EwYUSUFahUgB2GVefxhXOvq0yjgMvCcIOHu8xvziji3GkT5wUrkNldn7MP+0nqIr/umSkUkpPSEy+1FoSATLAfUoIr8YirthOZ0oD8on0sgXnw+F/C7tBdcsSJihKQkhJIISxHWMEY1t4dqJsyWUEJ2xhOzvz1eM2qQAWd41Yk0vkYs7jN3EFaOgjAI6LaIURAi+WKQOCXi1C2EAKLDK1yiZkn9YlKm4iBFgWRswrZSkfReyFoTMk4CtsQYJUtZcszDEUhvy0jQ2KubggsRuIb016x8hsyZiVAyitzTZNS+myxPKNp2eTMsQUq0KAEwhRlPiWNMZ+RMR40zTGb8mxUkGhZnYuQPj8Ip7skIH4s94DsfKFo7YpG0hBIbXDu60gm5L3NpSCQAoKNH3ZsM2DiuUc4uiqmmI7Gn/F2wfjH8sEXzL/w0xywwmu7KsdYf/wBlsG5afcYj2lW1lmjTD/yEZZ/kNEPxP/RzZZDpl/kB6YRA8uaCXOeZ5fKCsQwIcslMsYuqRSF1isirQpROzLyYa/h5NnGghd0E3LZsWKaad4acECg86mC5uwmYp2KnZiQpgGBFFK8hrHl43cZ0tUqWrC4ZRAo1NmjUORbTfHzvtDZbVZwJczF3J8JfEgh/ZNcJHQwGuWgSfHxYLeM0KmKOIrL6rK/9ykg9GEK7SKkhgxyfWOXi6PHfZCRnnFlSMr+SBp02mjwFMVrBa5JGcAzhWKJEJM7HHRCOhhQoJrBkmy4gBz0iEtIcQbLUzEHKh+EI2UjH2Uy5ABg6TdwWQysNRVifQVPIRRPDbzvLcYtusLK8KlYBlirryqeQhGXSS0b+xWKVZZSlyk4lgVKiMTgORRwgt7ILjUjKMzOtwnMVe3VZNN7JSNw3Q+twscqxiUVqGLw4W7xSg9dzA7tkVAcu2bs9lKrQiQogLU1SSXcAh6sFNoYWAcnhF/2kEMCEIArrplX3cYjc/ag2dRUAlbnaBDHCNEnL0rDS8+zqUpW4WMLkupLcPMQiuu5RaMYSplpZQFAFAvrmkgw67bEkpJ6NRcduROn2qbLdlKSa5tx90MrZYhNIlqqFZjg7xkbgtZs09UqYkutkKr7T0PryjdSpOELWRUAueGgEZpY/qWbcWT6dAd4TA0uTLzUa9KD64RTab9+zzkSMBRJABWvNRSoPiG6rvrQwvkX4JdoUVeJOFOWWJyrqKHrCu9LeqevvF5ENydiQOAUVNwMO2IlfY+rIsoADZZgjL6b3xG1y0d2rvAMJ8WIOk83zO5yOB0jMdiu1SRLVKmv92D3Z1KQHw11zbfluhlK7WoVPVImMUrDyyKpUlQyrv3HXZNQ8Z92O34PnfaewSULBkF0KJauIDkrMNlhUARvIhKa9Y0XaG75aJxMoFMtVWcluRIdgaYVVFRkxK37OBUnPKLqRJxbE1okhjm3KEs1DGsaa1MS2gqW9BCS2F1RoizJkVAEeQRgEdD2RDkTKRbIYlzl74HCaRMHSEaK2MpZBVhJ2U1eLyWq9Ca/l0pC+zhiCKsHbeHhjPkmYAWAGbjNom9M0QdoJCAty9eHKgH1QQqtTiYlZJCsYFN+ih1rDKxWLNJdwDlqD9NE7NcZXPlJD1UHJ0zJ9BHRew5ItxTA5U+fOmlGIrKifFqRWsaX+z6yKTMmqUl2QAHcAHECza5QRc11ok25aVpYqT90TkRrXfnThGvssp6Z9M6e6DKXhAhi3b8Gb7QdnFqnG0SzifDsFPtBgDyAY9IdImCaiWo07xaUqoRUO9DpiTDiXKah0GY3tAd7WTZGCgTtMw8VfnCOyyik3+z5rapWGbNJckTZgz3LUHPQAdIpl2kqGHCNrVzlrDi1sZk8qoCvGaftJCvfihWEgF8FCah/KJuW2h1F0mDWiYpIBAHTOjxcEzDhUXJIrowg60SQdlKQMiTqN3nEpNroXAGnMwvLQ/T3ti+ZOxqCC5d3ZnMQtaTLADUajn0hjKsmGYCU1Ifkd0VW5ONZ3J9/6CCpbFcHVt7M5aphZ9TxhNPXV4f3lLTh3RnpwYxrhs87KqZHFHsQeOh6Ijv7Ls6RbKsVa5fVIGkoJ/WGEmUKOKDi9Yk3Rogr8DCxygg4izEfExfZp6AoimEVHPUQvTJrTMikeiy0YByIi42a1JrsuwztVoSQFIoU5ceH1uidz2smfKZ82pvIIgFABSGNKN8YYXFZz9olpH7QUPjHRVBlLkrNfeikbIcJUDQk5qOg4wN2bvWaqdgJ2SCeJYgEPoxhN2qmKM5ITmFlQH5AfVyIsuFau8cGp2x1oqGuhe7Pplms6CkqKg6atnTzii8UpUFaA7oEu+aX2mIO/9IItjYdkNzAGW5oL2jqpnzW87MUWpW5SQSB+EsKdUxGfLYEqNDwzJyEPe1cgY5U8ZVlq4YhQ/wAQA6wpsdkXMJASpSUGjAmvzEQnt2aMbpUAIlrSCCA447x9CBRIIVUMxrXX9Ia2pIwgipyArn/X3RUuSMIAqWrxeAmNJA86apsqmgrFC5KkjTzgqSASeAZPHefOkV2s1AGZp8fQVgrvQr2rM3b0F9N3WElod6xpL1l4afXvjNWjONkGeXmVMreOjyPIoQHcsUg2xuVc8+Da8oXpJIg2Vlh8/gPjEpF4sYiW7lm3fCLpaKDQqoeG/wA/dA9kSVV3Z/XGLFS1FeY2s3fpr06RLsakz0JwramEv0OvzjS9kJeK0pJ3E+kZ+ZL2cLOrVuHuaNT2Fs5Ce8baxYQDwBD9TWOD2Ft6Le1n8KSTzUoN/LEBa8CqMz4k6cxyesT7Tqw23CA33QxHeSskfGB7PZDNWlKQXcAcyR7oWS2NF/Fo+g3apMwJY0NSffGg+zpIAU7ZBx8oVXdZxLSEgB0li2nCHgILAvzfSKIWWxDfPZpM6UpCaBQLVOe8A5F/dHt1WZEgYGfCA1dWqo8SXJ5xoZsulG4PX4Rku1d6qsuCYlCVOoJUC4oaPTKA0cnZhlpV3i3BGGatg341HXRmiq1SjoGKqDKg1av08XXjPM6eqdMBClNkpgGAA1r1imzzcQxVL0FRlv6msRZoi70yKgQAN2TtFSJGJ5jjcOmekdal+zVzq+Q1+XWLJjAAAkA6A/pA7AdCK9kUpvI+ekZu0IjS2xT1Dto/1vjP2sVeNePsedm7gmCOiWOOipAa2cNn7ovkvvL8oqlKo7esH2fZAmMKbIzz38h7yImysSU1BSwfLxc/kHbrBcizUrmcgXNf0iEqzlshXRyS0EyEqdgRSmRy/WJs0xXsvsSXo1RQ/XGNx2PlvLP4ST5CMKtK0KxON1Act/SN32cmCVZ1FRAfEc9P6CFS2Vu1Rl7ZLNotdoKE4jiEtIH4A5PRRjUdmezS5LTpuypALDPQuqAv7PaY5iqTF7YABfDMJVRs9B0jYXgSJKsVCRkTo4EFq2KnSoFuwlg+Zqeefxh0tBAd3BhLjwhJ4j5R5IvzF92KkFjHILQ4NtAHDPl1jH/2gWkrkJABYzUJxNTxij+cN7dPPdqJP1lBNgQmZIl40pUFZuARixbjygHcaPnM6QSMOpz/AC/VIqwJG5uA+tI1XaS7kJtUsBIS8pYZAZ2Ug10yUcoTWi7UlQSlKjR1B/Z3cyfjEW0nTNMbkrQnSK48grgPD9ViFsnaftcPZ3/CH5u2WXzYB89IXJu1L7SCMXgck7IyHNq9eEBSi9nOEjPXgkhJIGVOm+M5aJPrG5vWwoolKSSp9T4dflzhHeF3p0GlKxphNUYc2JmVaPYP+x8I6KcjLwYRZpbtzDk6BqmDzPBoKJAYDh8y79YAGIIZ6EseLAfOLbIjMbvURzQ0WN5M1ktr/wAdPP4QSklIC9MlZ5b+kByEkqxHTxfl/T3Q6k2V1BL0Zzu4Djv8okzVFNnllsy1qDJxYqNTI6eUau0WZKZC7NjGMSFt+Ziw56dYz9kXMkiZgGJaEkS97qZKT0LjpGnti5Ms4l4cQlkEuSzkuTzwq8o7zZTtou7BrC7Mlbs6UZDQJTr1MD9pr8JnJlJORxTOCfZR+Ymp3AQq7MzVS7PKAUx7tGXIEZ838oqnWUpKw9VnGlSi5JJAU51INeUcjnF/cam3zAJKvyk9QH+EJezUgj70l1zqjgh2HqCesLLxti+6KQ4cd2XNMaiEk8M4fqtSZExMpvBLSByFPlAD5L+0FsTLlbWQSVHkKwD2Nt6yBKnKdRQFAbiXOEcvnCftdenfKQj2VqCSN6QyyOrAdYKQDh2gy3xONFbuQFIooaEu2NO1MsibIWVHCETAHySsBKs/xJCh0iixJeWZlMS9ojcMgnp84EvC8vtKpaFMyD3i2eqgCgPpqX5cYkbaEEqYsXc5V39R7olLHZXHPiV2hJK8Api2lHh+z+8R6RG0IBc4m+YgdFoKwVkK2i/IDw/XGA7VaAsBNQVODTIa/LrC9MfqkZKcajMOpYNon+tfKAr0keyM1ZHcdfT1aGYmYaZDI6UyFIWWxTkq6J5DXqYKWyc64in7BL/yz5R0Gsr9sx0OZ6FRkuw4q/4t7ovTKwh9xrx/pFCrQwSofi00xMD6GL7MokuTSK0ySasbWZAFc3oBvJf016Qwu1DEoUS4qDwOR+HSEsuRMI2S4DJFNGd69PKG9js6ktMUTTThr5Z9OMLx/ZeM99hoqTgGNJBwFzxHtJHKiucXiw4iqYpXePhwg5Oxo2rkksYhIUkUJVTgTXP1i6wzkSyU7TJJKaaE1r+HLrA4MryVl9il4F92TTxJyy9oNwOXAxO9EgqQkMQhTk8WqB0NekdbUnxpd0kFNKk5YW4iJzh9xKWxYmpJFSocOMHjRzl4Bb9sjS1VJIxTHP4SlvX3Rdf1lEy0AJooM5O5RJb0EWXvtqEv/NQlH8S6/wC0E9IuCAbVOJHhHuDCJo7yZtVgH2yUkZCXMKfzBvg/pGjUlOArKWYbVciMx50gSXZyq3yEpDkS5pPAYQPeRDidIecBhdLpK2Iw94xwP0Yn93fFoptE1psTSLIZZxKcBZ2x+yonZbgzJ5xReUgqV3QxbVVcEA/E+4xp7xlfdrxgYWOLaGWuZzhDd0iYAoLBMwM5JD4G2PTPi8Gg36AzIJfE4Iz+fJvjC+TZs5hyX/IHY+uLrDS8wosAkgl3YgPLHi/TrE5gJoAAHpUZNyibHSE1rs1ANTQM/U5boDn2TaauVK/WUMpZ2idACE10evrTkBAdttIyD4tMs93lCU7OdVYH9m5x0edwrefSOg7EtGYXLLIB0SSR+8t4Kkj7sJGYNeX6xNYaWBkQlNWfQ5HiTFcuUpLEjnyq1eHxjT3MC0xzY7UQxfgeRyPQ+8w4kzCoDJmb5+cIbEHDEM4I6ZHPmB1hrd04nYOaaNvHsnyheKRohIPsBYd2cwQE/lLsegp0EGW6QRhKRVIdt4diOvvaB0iqZuif5NT57XIQwUTjoQ7AA51LnF0FYdMcZWEiYoKTRKMjvURXyFOZMdeiQhE2WSAFjvJf5gRiSOrK5ExG5UmWsyndPjRyJ2hzCq9YMvOz98FEKw92+A57bEKenhZ0kcTCtDWLyAbRZDoQT5IX8zBUyX9/aFaHugOZQ5+EAS5ww2NY/aKfOWoD3wfeU4IC1mlVTDyQkJT/ACxn8Dr2L7ntZTaJtqKXQXs8psysHEoclK2X3pjUSbIEyihZxY3KzWqjmR1ZuQjN9lpYnWOzgglCEYif9RSlMeaQ6uZEaCTathRmeKXSZ0ALgblJqPLSNMVRFewOaVTliSr/ALbKmmjK/YHJXiP5Tvjy9afeCpQ5UN6PaHMZjlHCxlH35fGp1TB+A+y29AYj97fEb3DpShKv/szP+nmo9Qw/ejmUjYrkAqxTdV+Ef6Y8Pn4uohfPmFP3YcFfhO5Ptfwio4coNmzRLUZTgCqkGvheqeh9DCo/eGYumyyUl6UdyOZp5wjWjuVELUgAMl6ZdPr1hPNW8zEMhTqRXyyhhPtjIcBzlyOXv90ALlhOzo1eJfPhu00gJUJOVnd5yjor76X+16fpHQaByEgUoLBB/ZcHLwJq24VLesMAJZAxqphcBm2aliSWxZMBwiu1lQJlqwhSVAOAwqMydUkNlui277tXNxrQgES/vZiTk3B8t8NZlDbOsOQxTiZOHNgK0D0c1ZtTBMyW2FTZBltognLzIAIOhgCzWjaQFGqQznMuHS+mprxEOrNhYgkbQYgjTJuEI5GjHGxpYUVyTyo3viV3TA5D0SNjjLchxyIbkBvgWyThhMskOCzuPDvflTm8HWgpwpWlSXl6YhVHtJz3V6QORo42F2hRwjCT3j7DZuAX6N8IYycKLPiBJQlGJzuFS435vxgK75qFEzCsNkjaHhpXPU+gEWXlOQmVMlA0m+EJY1JGJNDkanzit6Fox1lM9E8LB+6QELShsm3dH84ddqLySuzzQCzy8KeOpbnWA1OlRopTsDSjb8oUXvJnmXKly0BS10IOgSjE75CgPkYz7bA/jFm6/s3Uk3fJw1YKCq6hSq9Q0HXqWmoNcIAM+g8GLYfgF15BUJOwyhKsNlmqUMKklMxiKDGvApuBOE8FA6Q/lqdKitQxLqoAiiSCAnoAAeOKNKJx7Bk0hs6en1rGYsssBRJFCD3T1+6BNB1LtuKd0Rn2yn2ZKiHUUPQ/cipUTvZkt+IQVeCSUEhQCk1TlmMstGpHNFExTfEpwlhtA7LUqxfphd+QhehjKTgFCkACrviDg8anrBlln96sqIUMKSQkgmjHGQBmAQU9DBs7sqvCZsuZLOJnRtAYicwQM290KI5Xsztpu1YCJlFJmk4WL7YoxS1KDlSLZnZ6eqYpEtBKWZRIwpORKSXqQXTzEfRbN2fShCUlRxCWAQkEAgBQdi9XOb6QYbsQMKVJq7hQqxBBd954R1ErPmH/AE9tW4/xx0fUv7uH4vWOjqQLPiEvsNasAmKQlKVEMFYgWUMXhYsGYVbSHtw9nJy5E6z47PLCgoGZjGIoVhLFqsw14xprPf5kHu5i5aAiTKmFyCqYpT94Uh3G0MQpoYy94XxYJ09cxfe4VApJlgDHhTVZG44m/dhqEoaXh2Nsi5KVCeZeWCcUOMQIDEihGIZH9qkJ7Zc8+RKE+bLaSVYSWYpBLBRTXYJAbLMQz7K9oD3X2ZkgyUYQlatle1iJSkJzFK5BjWsS7SXpMnyVJKtlLLwsS5RiIDvUMDnqx0ibkk6NWPBOcHKPgXWdIACiwfMUoNMt3xhgZIogMCqpI0SMz1y6wsss8LlYidlSHNaVFamCblmkhRUXVQVHsgbIz3V5kwRk9DmxyxiKGSGqGbwn5GnlEl3b3zrSrw0QAzKIzc7iqnIQBb5xASRRVfDngbb8hUcQIdWRSQlIASzADlD0cUXdcXeIEwTU4SSNkOabqs9COERV2eWi02lWLFJlyCtKSdrvZkoIOlA2Jtzwd2Flf4ZLtnMUP3lKPuMO7zlBEu0zCTtITxZklwBnCKKsST0YXsUsTbDIkjwJCjM4/eLCUvxO10G+NFYp5LoV4kUJIFRorqPUGM1/ZzMSLEG8QWsKbN3o/RobXza8JSUkhSgUrpXuqFRb8Ob8TD0GP2ni0YntAYkFkpbOWKEM2ZqroItXPSUBQSk4mw0FXy+fSCFTAzAACjMeFPSEVmWEzyknZDlAagUwK0vwBcfmO6OH7Gss8pItGwsJV3SkAMGClKC0uN+Z4vCu8+0cuXadlPerRhlzANkhYchQDFwwVlqG0i2wXhLSsqWpKCQwWrQgMkk5UG+M5a+2SpcyYqUlCg6XXgwzCpNcRD0KVKUWyIPGAzNPQ6k9rO/tEuSQqWpypSgrMM6c2IcPTXKJ9rO1y7MsSxUlaSCCVMgFBUVA5uCWTpSPn1+2srtMyb3qVk1dIYOQFJbczsxyiy6r4lomCZaAuYGJZTYnCahSVeyac4Fkm6N9/wBTJHH+IfKOhR/8vsf/AIaf/XL+UdHUDk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68" name="AutoShape 4" descr="data:image/jpeg;base64,/9j/4AAQSkZJRgABAQAAAQABAAD/2wCEAAkGBhQSERUTEhQWFRUVGBsYGBgYFxgcHBwYHRgVGxwaHBoaHCYeHRskGhsaHy8gJCcpLCwsGB8xNTAqNSYrLCkBCQoKDgwOGg8PGikcHx0sKSkpKiopLCwsLCwsKSwpKSkpLCkpLCksKSksKSwpKSksLCksLCwpLCwsLCwsKSksKf/AABEIAPAAkQMBIgACEQEDEQH/xAAbAAACAwEBAQAAAAAAAAAAAAAEBQIDBgABB//EAEUQAAECAwUFBQUFBQcEAwAAAAECEQADIQQFEjFBIlFhcYEGEzKRoUKxwdHwFCNicuFSgpKy8QcVJFNjosIXQ1STFjM0/8QAGQEAAwEBAQAAAAAAAAAAAAAAAQIDBAAF/8QAJREAAgICAQQBBQEAAAAAAAAAAAECEQMhEhMxQVEiIzIzYaGB/9oADAMBAAIRAxEAPwD4+8EpGDOqzUDQbid54RGUAlOI1UfCPieUTNmw+PxZ4dW3qOlNI4U77UzkOVHNW+vHThFSppJfUmIzZgNBlEkiOCiLmLAsNrxj1aQzjTN/hEABHBCrPMpFomCBrOzRakcIBxMoBNY8UgRYhAj2bLeODRSQIqUrdF2Bo4oggKEn6MRUpy8TWGiK1vpHHEVKVlHMeHpHilEs+kQUI44I+zK9llNm1Y8kWxUtWJNDUEHIg0IIOYOTGKJcwguC0GptSVACYHpmPEDv/EOBjgF398Sv/Flf748ir+75f+cn+FfyjoY4qROwbWayKP7I3893nAq1k6mufOOKnNTnqYiczV+O+FOJJTEgWiBXHIzjgjg3HMwBQDvVuHA6xUbqVgxDyNCN4jSXRZCmUCFkoUHANcO9iKEeXIGC5kg4er/POIudMusdoxEsQZJknNqV9A/urB1tuVXeDuklWI5DTnuBjTyLiDBKg3KpyyflSGcwQxNszNhkPNCCl9l26f0i6+LMJctynCXGmlf0jT2K6EJtEw8UJDk0xJHvLQRel3ylylAgZOzEBwl/cx6wje7KqHxaPn65BD0dmc8w49IGmCjiN2m4kqQln8Iz4p39TGbt9xTBPCcJCVEbeaTqeUOpE5QaQusd2rmpJAoCzne4/r0gmw9m1zcRFEJfaNMRG59Mz04xqJNmCAEpoEhoGtoWZZTLOHQZ0D8Il1G2W6CStmItUnAtSXdj9OHLHhFJMW2mVgUU7qfTRSTGgxMi8TRXKIFMSTBOPcQ/a9THR644R5As4rKY8wxaI8wwQEGiaUVziSUvHqktpHBGN0XxMs52WUnVKgSD8QeMbO6Lzl2mktJQsVUMwBvfUesKOx90IWXUymDsCk05YjTmmN1dt0IluZctKMZBISG6RnnxbNeGMqvwe2O7wAwA+t8WTUYWbeBBCxhxKDvxEVzBspffU/0iZqFJllc2ckAnbl5HLYll+jP0iu2ImiWSsNskHg0oAkDiX9I7+8Fy7XaEoANUE554BnEbzvJZlLKkpGyrTgeMdzSdCKFqw2UpkyxvQk+iY9m2d3FDwOvSPUhxKP4B/KImLMoIqWcVLO/XJ4ZsKWhPaymQCqYSEDXMg7uukZG+O1BmAoljAk0J9ojnoOEfRLykIUgpmAYV7NdXYebtGbvbstK7jFLlhOGhINC2rkj1UOUcnFMnkjNqkz59EVRZMlsWfLUEH1BbyiJEajCVxOUKiIgRzwAF2GOinHHQDieEgAw77L2FMwrxJxAN8YTKJaDbtvFUvFhJS+cCVtUikGlK2bWVc0nWUPX5xeLrkayUtGWk9o5rZnnSCpd+zyWSXyyCTVxxjK8c/ZtWbF6NPKsUlILS2AqweCrPaiUpUCtiAQ6jlyeMuL4tAdK0Kc0Gx01G+D7Oq1hLGUoAUH3eJ+e0GhelMqs+P1/B3NGNsWIsXG0rPoYksk6rf86vnCJNptmtnV/CW61pFptVrD/cE7tkh/MwOnMPWx+v4M0WZIKlNtKzJqSeMU2iyBQIIFaGpii7LxmTStC0BCkZhi77i/1WLL0nrlylLToHiVNSpllKLha7Ftns2AggkMGG0cusXTJbkba+i1QmkzbaQFd3Q5AoLkM7jeGixBtilpCkBCVZkpanARXpzvuR60PQbeM2YEFaDiUlsAUczkfSKLLdyVsVVoMlFnq4bKPb4EwYUSUFahUgB2GVefxhXOvq0yjgMvCcIOHu8xvziji3GkT5wUrkNldn7MP+0nqIr/umSkUkpPSEy+1FoSATLAfUoIr8YirthOZ0oD8on0sgXnw+F/C7tBdcsSJihKQkhJIISxHWMEY1t4dqJsyWUEJ2xhOzvz1eM2qQAWd41Yk0vkYs7jN3EFaOgjAI6LaIURAi+WKQOCXi1C2EAKLDK1yiZkn9YlKm4iBFgWRswrZSkfReyFoTMk4CtsQYJUtZcszDEUhvy0jQ2KubggsRuIb016x8hsyZiVAyitzTZNS+myxPKNp2eTMsQUq0KAEwhRlPiWNMZ+RMR40zTGb8mxUkGhZnYuQPj8Ip7skIH4s94DsfKFo7YpG0hBIbXDu60gm5L3NpSCQAoKNH3ZsM2DiuUc4uiqmmI7Gn/F2wfjH8sEXzL/w0xywwmu7KsdYf/wBlsG5afcYj2lW1lmjTD/yEZZ/kNEPxP/RzZZDpl/kB6YRA8uaCXOeZ5fKCsQwIcslMsYuqRSF1isirQpROzLyYa/h5NnGghd0E3LZsWKaad4acECg86mC5uwmYp2KnZiQpgGBFFK8hrHl43cZ0tUqWrC4ZRAo1NmjUORbTfHzvtDZbVZwJczF3J8JfEgh/ZNcJHQwGuWgSfHxYLeM0KmKOIrL6rK/9ykg9GEK7SKkhgxyfWOXi6PHfZCRnnFlSMr+SBp02mjwFMVrBa5JGcAzhWKJEJM7HHRCOhhQoJrBkmy4gBz0iEtIcQbLUzEHKh+EI2UjH2Uy5ABg6TdwWQysNRVifQVPIRRPDbzvLcYtusLK8KlYBlirryqeQhGXSS0b+xWKVZZSlyk4lgVKiMTgORRwgt7ILjUjKMzOtwnMVe3VZNN7JSNw3Q+twscqxiUVqGLw4W7xSg9dzA7tkVAcu2bs9lKrQiQogLU1SSXcAh6sFNoYWAcnhF/2kEMCEIArrplX3cYjc/ag2dRUAlbnaBDHCNEnL0rDS8+zqUpW4WMLkupLcPMQiuu5RaMYSplpZQFAFAvrmkgw67bEkpJ6NRcduROn2qbLdlKSa5tx90MrZYhNIlqqFZjg7xkbgtZs09UqYkutkKr7T0PryjdSpOELWRUAueGgEZpY/qWbcWT6dAd4TA0uTLzUa9KD64RTab9+zzkSMBRJABWvNRSoPiG6rvrQwvkX4JdoUVeJOFOWWJyrqKHrCu9LeqevvF5ENydiQOAUVNwMO2IlfY+rIsoADZZgjL6b3xG1y0d2rvAMJ8WIOk83zO5yOB0jMdiu1SRLVKmv92D3Z1KQHw11zbfluhlK7WoVPVImMUrDyyKpUlQyrv3HXZNQ8Z92O34PnfaewSULBkF0KJauIDkrMNlhUARvIhKa9Y0XaG75aJxMoFMtVWcluRIdgaYVVFRkxK37OBUnPKLqRJxbE1okhjm3KEs1DGsaa1MS2gqW9BCS2F1RoizJkVAEeQRgEdD2RDkTKRbIYlzl74HCaRMHSEaK2MpZBVhJ2U1eLyWq9Ca/l0pC+zhiCKsHbeHhjPkmYAWAGbjNom9M0QdoJCAty9eHKgH1QQqtTiYlZJCsYFN+ih1rDKxWLNJdwDlqD9NE7NcZXPlJD1UHJ0zJ9BHRew5ItxTA5U+fOmlGIrKifFqRWsaX+z6yKTMmqUl2QAHcAHECza5QRc11ok25aVpYqT90TkRrXfnThGvssp6Z9M6e6DKXhAhi3b8Gb7QdnFqnG0SzifDsFPtBgDyAY9IdImCaiWo07xaUqoRUO9DpiTDiXKah0GY3tAd7WTZGCgTtMw8VfnCOyyik3+z5rapWGbNJckTZgz3LUHPQAdIpl2kqGHCNrVzlrDi1sZk8qoCvGaftJCvfihWEgF8FCah/KJuW2h1F0mDWiYpIBAHTOjxcEzDhUXJIrowg60SQdlKQMiTqN3nEpNroXAGnMwvLQ/T3ti+ZOxqCC5d3ZnMQtaTLADUajn0hjKsmGYCU1Ifkd0VW5ONZ3J9/6CCpbFcHVt7M5aphZ9TxhNPXV4f3lLTh3RnpwYxrhs87KqZHFHsQeOh6Ijv7Ls6RbKsVa5fVIGkoJ/WGEmUKOKDi9Yk3Rogr8DCxygg4izEfExfZp6AoimEVHPUQvTJrTMikeiy0YByIi42a1JrsuwztVoSQFIoU5ceH1uidz2smfKZ82pvIIgFABSGNKN8YYXFZz9olpH7QUPjHRVBlLkrNfeikbIcJUDQk5qOg4wN2bvWaqdgJ2SCeJYgEPoxhN2qmKM5ITmFlQH5AfVyIsuFau8cGp2x1oqGuhe7Pplms6CkqKg6atnTzii8UpUFaA7oEu+aX2mIO/9IItjYdkNzAGW5oL2jqpnzW87MUWpW5SQSB+EsKdUxGfLYEqNDwzJyEPe1cgY5U8ZVlq4YhQ/wAQA6wpsdkXMJASpSUGjAmvzEQnt2aMbpUAIlrSCCA447x9CBRIIVUMxrXX9Ia2pIwgipyArn/X3RUuSMIAqWrxeAmNJA86apsqmgrFC5KkjTzgqSASeAZPHefOkV2s1AGZp8fQVgrvQr2rM3b0F9N3WElod6xpL1l4afXvjNWjONkGeXmVMreOjyPIoQHcsUg2xuVc8+Da8oXpJIg2Vlh8/gPjEpF4sYiW7lm3fCLpaKDQqoeG/wA/dA9kSVV3Z/XGLFS1FeY2s3fpr06RLsakz0JwramEv0OvzjS9kJeK0pJ3E+kZ+ZL2cLOrVuHuaNT2Fs5Ce8baxYQDwBD9TWOD2Ft6Le1n8KSTzUoN/LEBa8CqMz4k6cxyesT7Tqw23CA33QxHeSskfGB7PZDNWlKQXcAcyR7oWS2NF/Fo+g3apMwJY0NSffGg+zpIAU7ZBx8oVXdZxLSEgB0li2nCHgILAvzfSKIWWxDfPZpM6UpCaBQLVOe8A5F/dHt1WZEgYGfCA1dWqo8SXJ5xoZsulG4PX4Rku1d6qsuCYlCVOoJUC4oaPTKA0cnZhlpV3i3BGGatg341HXRmiq1SjoGKqDKg1av08XXjPM6eqdMBClNkpgGAA1r1imzzcQxVL0FRlv6msRZoi70yKgQAN2TtFSJGJ5jjcOmekdal+zVzq+Q1+XWLJjAAAkA6A/pA7AdCK9kUpvI+ekZu0IjS2xT1Dto/1vjP2sVeNePsedm7gmCOiWOOipAa2cNn7ovkvvL8oqlKo7esH2fZAmMKbIzz38h7yImysSU1BSwfLxc/kHbrBcizUrmcgXNf0iEqzlshXRyS0EyEqdgRSmRy/WJs0xXsvsSXo1RQ/XGNx2PlvLP4ST5CMKtK0KxON1Act/SN32cmCVZ1FRAfEc9P6CFS2Vu1Rl7ZLNotdoKE4jiEtIH4A5PRRjUdmezS5LTpuypALDPQuqAv7PaY5iqTF7YABfDMJVRs9B0jYXgSJKsVCRkTo4EFq2KnSoFuwlg+Zqeefxh0tBAd3BhLjwhJ4j5R5IvzF92KkFjHILQ4NtAHDPl1jH/2gWkrkJABYzUJxNTxij+cN7dPPdqJP1lBNgQmZIl40pUFZuARixbjygHcaPnM6QSMOpz/AC/VIqwJG5uA+tI1XaS7kJtUsBIS8pYZAZ2Ug10yUcoTWi7UlQSlKjR1B/Z3cyfjEW0nTNMbkrQnSK48grgPD9ViFsnaftcPZ3/CH5u2WXzYB89IXJu1L7SCMXgck7IyHNq9eEBSi9nOEjPXgkhJIGVOm+M5aJPrG5vWwoolKSSp9T4dflzhHeF3p0GlKxphNUYc2JmVaPYP+x8I6KcjLwYRZpbtzDk6BqmDzPBoKJAYDh8y79YAGIIZ6EseLAfOLbIjMbvURzQ0WN5M1ktr/wAdPP4QSklIC9MlZ5b+kByEkqxHTxfl/T3Q6k2V1BL0Zzu4Djv8okzVFNnllsy1qDJxYqNTI6eUau0WZKZC7NjGMSFt+Ziw56dYz9kXMkiZgGJaEkS97qZKT0LjpGnti5Ms4l4cQlkEuSzkuTzwq8o7zZTtou7BrC7Mlbs6UZDQJTr1MD9pr8JnJlJORxTOCfZR+Ymp3AQq7MzVS7PKAUx7tGXIEZ838oqnWUpKw9VnGlSi5JJAU51INeUcjnF/cam3zAJKvyk9QH+EJezUgj70l1zqjgh2HqCesLLxti+6KQ4cd2XNMaiEk8M4fqtSZExMpvBLSByFPlAD5L+0FsTLlbWQSVHkKwD2Nt6yBKnKdRQFAbiXOEcvnCftdenfKQj2VqCSN6QyyOrAdYKQDh2gy3xONFbuQFIooaEu2NO1MsibIWVHCETAHySsBKs/xJCh0iixJeWZlMS9ojcMgnp84EvC8vtKpaFMyD3i2eqgCgPpqX5cYkbaEEqYsXc5V39R7olLHZXHPiV2hJK8Api2lHh+z+8R6RG0IBc4m+YgdFoKwVkK2i/IDw/XGA7VaAsBNQVODTIa/LrC9MfqkZKcajMOpYNon+tfKAr0keyM1ZHcdfT1aGYmYaZDI6UyFIWWxTkq6J5DXqYKWyc64in7BL/yz5R0Gsr9sx0OZ6FRkuw4q/4t7ovTKwh9xrx/pFCrQwSofi00xMD6GL7MokuTSK0ySasbWZAFc3oBvJf016Qwu1DEoUS4qDwOR+HSEsuRMI2S4DJFNGd69PKG9js6ktMUTTThr5Z9OMLx/ZeM99hoqTgGNJBwFzxHtJHKiucXiw4iqYpXePhwg5Oxo2rkksYhIUkUJVTgTXP1i6wzkSyU7TJJKaaE1r+HLrA4MryVl9il4F92TTxJyy9oNwOXAxO9EgqQkMQhTk8WqB0NekdbUnxpd0kFNKk5YW4iJzh9xKWxYmpJFSocOMHjRzl4Bb9sjS1VJIxTHP4SlvX3Rdf1lEy0AJooM5O5RJb0EWXvtqEv/NQlH8S6/wC0E9IuCAbVOJHhHuDCJo7yZtVgH2yUkZCXMKfzBvg/pGjUlOArKWYbVciMx50gSXZyq3yEpDkS5pPAYQPeRDidIecBhdLpK2Iw94xwP0Yn93fFoptE1psTSLIZZxKcBZ2x+yonZbgzJ5xReUgqV3QxbVVcEA/E+4xp7xlfdrxgYWOLaGWuZzhDd0iYAoLBMwM5JD4G2PTPi8Gg36AzIJfE4Iz+fJvjC+TZs5hyX/IHY+uLrDS8wosAkgl3YgPLHi/TrE5gJoAAHpUZNyibHSE1rs1ANTQM/U5boDn2TaauVK/WUMpZ2idACE10evrTkBAdttIyD4tMs93lCU7OdVYH9m5x0edwrefSOg7EtGYXLLIB0SSR+8t4Kkj7sJGYNeX6xNYaWBkQlNWfQ5HiTFcuUpLEjnyq1eHxjT3MC0xzY7UQxfgeRyPQ+8w4kzCoDJmb5+cIbEHDEM4I6ZHPmB1hrd04nYOaaNvHsnyheKRohIPsBYd2cwQE/lLsegp0EGW6QRhKRVIdt4diOvvaB0iqZuif5NT57XIQwUTjoQ7AA51LnF0FYdMcZWEiYoKTRKMjvURXyFOZMdeiQhE2WSAFjvJf5gRiSOrK5ExG5UmWsyndPjRyJ2hzCq9YMvOz98FEKw92+A57bEKenhZ0kcTCtDWLyAbRZDoQT5IX8zBUyX9/aFaHugOZQ5+EAS5ww2NY/aKfOWoD3wfeU4IC1mlVTDyQkJT/ACxn8Dr2L7ntZTaJtqKXQXs8psysHEoclK2X3pjUSbIEyihZxY3KzWqjmR1ZuQjN9lpYnWOzgglCEYif9RSlMeaQ6uZEaCTathRmeKXSZ0ALgblJqPLSNMVRFewOaVTliSr/ALbKmmjK/YHJXiP5Tvjy9afeCpQ5UN6PaHMZjlHCxlH35fGp1TB+A+y29AYj97fEb3DpShKv/szP+nmo9Qw/ejmUjYrkAqxTdV+Ef6Y8Pn4uohfPmFP3YcFfhO5Ptfwio4coNmzRLUZTgCqkGvheqeh9DCo/eGYumyyUl6UdyOZp5wjWjuVELUgAMl6ZdPr1hPNW8zEMhTqRXyyhhPtjIcBzlyOXv90ALlhOzo1eJfPhu00gJUJOVnd5yjor76X+16fpHQaByEgUoLBB/ZcHLwJq24VLesMAJZAxqphcBm2aliSWxZMBwiu1lQJlqwhSVAOAwqMydUkNlui277tXNxrQgES/vZiTk3B8t8NZlDbOsOQxTiZOHNgK0D0c1ZtTBMyW2FTZBltognLzIAIOhgCzWjaQFGqQznMuHS+mprxEOrNhYgkbQYgjTJuEI5GjHGxpYUVyTyo3viV3TA5D0SNjjLchxyIbkBvgWyThhMskOCzuPDvflTm8HWgpwpWlSXl6YhVHtJz3V6QORo42F2hRwjCT3j7DZuAX6N8IYycKLPiBJQlGJzuFS435vxgK75qFEzCsNkjaHhpXPU+gEWXlOQmVMlA0m+EJY1JGJNDkanzit6Fox1lM9E8LB+6QELShsm3dH84ddqLySuzzQCzy8KeOpbnWA1OlRopTsDSjb8oUXvJnmXKly0BS10IOgSjE75CgPkYz7bA/jFm6/s3Uk3fJw1YKCq6hSq9Q0HXqWmoNcIAM+g8GLYfgF15BUJOwyhKsNlmqUMKklMxiKDGvApuBOE8FA6Q/lqdKitQxLqoAiiSCAnoAAeOKNKJx7Bk0hs6en1rGYsssBRJFCD3T1+6BNB1LtuKd0Rn2yn2ZKiHUUPQ/cipUTvZkt+IQVeCSUEhQCk1TlmMstGpHNFExTfEpwlhtA7LUqxfphd+QhehjKTgFCkACrviDg8anrBlln96sqIUMKSQkgmjHGQBmAQU9DBs7sqvCZsuZLOJnRtAYicwQM290KI5Xsztpu1YCJlFJmk4WL7YoxS1KDlSLZnZ6eqYpEtBKWZRIwpORKSXqQXTzEfRbN2fShCUlRxCWAQkEAgBQdi9XOb6QYbsQMKVJq7hQqxBBd954R1ErPmH/AE9tW4/xx0fUv7uH4vWOjqQLPiEvsNasAmKQlKVEMFYgWUMXhYsGYVbSHtw9nJy5E6z47PLCgoGZjGIoVhLFqsw14xprPf5kHu5i5aAiTKmFyCqYpT94Uh3G0MQpoYy94XxYJ09cxfe4VApJlgDHhTVZG44m/dhqEoaXh2Nsi5KVCeZeWCcUOMQIDEihGIZH9qkJ7Zc8+RKE+bLaSVYSWYpBLBRTXYJAbLMQz7K9oD3X2ZkgyUYQlatle1iJSkJzFK5BjWsS7SXpMnyVJKtlLLwsS5RiIDvUMDnqx0ibkk6NWPBOcHKPgXWdIACiwfMUoNMt3xhgZIogMCqpI0SMz1y6wsss8LlYidlSHNaVFamCblmkhRUXVQVHsgbIz3V5kwRk9DmxyxiKGSGqGbwn5GnlEl3b3zrSrw0QAzKIzc7iqnIQBb5xASRRVfDngbb8hUcQIdWRSQlIASzADlD0cUXdcXeIEwTU4SSNkOabqs9COERV2eWi02lWLFJlyCtKSdrvZkoIOlA2Jtzwd2Flf4ZLtnMUP3lKPuMO7zlBEu0zCTtITxZklwBnCKKsST0YXsUsTbDIkjwJCjM4/eLCUvxO10G+NFYp5LoV4kUJIFRorqPUGM1/ZzMSLEG8QWsKbN3o/RobXza8JSUkhSgUrpXuqFRb8Ob8TD0GP2ni0YntAYkFkpbOWKEM2ZqroItXPSUBQSk4mw0FXy+fSCFTAzAACjMeFPSEVmWEzyknZDlAagUwK0vwBcfmO6OH7Gss8pItGwsJV3SkAMGClKC0uN+Z4vCu8+0cuXadlPerRhlzANkhYchQDFwwVlqG0i2wXhLSsqWpKCQwWrQgMkk5UG+M5a+2SpcyYqUlCg6XXgwzCpNcRD0KVKUWyIPGAzNPQ6k9rO/tEuSQqWpypSgrMM6c2IcPTXKJ9rO1y7MsSxUlaSCCVMgFBUVA5uCWTpSPn1+2srtMyb3qVk1dIYOQFJbczsxyiy6r4lomCZaAuYGJZTYnCahSVeyac4Fkm6N9/wBTJHH+IfKOhR/8vsf/AIaf/XL+UdHUDk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descar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764704"/>
            <a:ext cx="3210843" cy="53144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8_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8291512" cy="466186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5793507"/>
          </a:xfrm>
        </p:spPr>
        <p:txBody>
          <a:bodyPr/>
          <a:lstStyle/>
          <a:p>
            <a:r>
              <a:rPr lang="es-ES" dirty="0" smtClean="0"/>
              <a:t>Continuamos hasta </a:t>
            </a:r>
            <a:r>
              <a:rPr lang="es-ES" dirty="0" err="1" smtClean="0"/>
              <a:t>Melide</a:t>
            </a:r>
            <a:r>
              <a:rPr lang="es-ES" dirty="0"/>
              <a:t> </a:t>
            </a:r>
            <a:r>
              <a:rPr lang="es-ES" dirty="0" smtClean="0"/>
              <a:t>donde paramos a comer.</a:t>
            </a:r>
          </a:p>
          <a:p>
            <a:r>
              <a:rPr lang="es-ES" dirty="0" smtClean="0"/>
              <a:t>Después, seguimos hasta el albergue, y no volvimos a parar.</a:t>
            </a:r>
          </a:p>
          <a:p>
            <a:endParaRPr lang="es-ES" dirty="0"/>
          </a:p>
        </p:txBody>
      </p:sp>
      <p:pic>
        <p:nvPicPr>
          <p:cNvPr id="4" name="3 Imagen" descr="8_6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564904"/>
            <a:ext cx="6804248" cy="38256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5793507"/>
          </a:xfrm>
        </p:spPr>
        <p:txBody>
          <a:bodyPr/>
          <a:lstStyle/>
          <a:p>
            <a:r>
              <a:rPr lang="es-ES" dirty="0" smtClean="0"/>
              <a:t>Llegamos al albergue:</a:t>
            </a:r>
          </a:p>
          <a:p>
            <a:endParaRPr lang="es-ES" dirty="0"/>
          </a:p>
        </p:txBody>
      </p:sp>
      <p:pic>
        <p:nvPicPr>
          <p:cNvPr id="6" name="5 Imagen" descr="8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340768"/>
            <a:ext cx="7884368" cy="41716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 descr="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332656"/>
            <a:ext cx="6264696" cy="628801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8_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3466" y="333375"/>
            <a:ext cx="7723717" cy="579278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76</Words>
  <Application>Microsoft Office PowerPoint</Application>
  <PresentationFormat>Presentación en pantalla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DÍA 8: PALAS DEL REY-RIBADISO DO BAIXO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DÍA 8: PALAS DEL REY-RIBADISO DO BAIXO</dc:title>
  <dc:creator>Rocio</dc:creator>
  <cp:lastModifiedBy>Rocio</cp:lastModifiedBy>
  <cp:revision>3</cp:revision>
  <dcterms:created xsi:type="dcterms:W3CDTF">2014-05-22T14:19:18Z</dcterms:created>
  <dcterms:modified xsi:type="dcterms:W3CDTF">2014-05-22T14:45:42Z</dcterms:modified>
</cp:coreProperties>
</file>