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237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78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743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9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01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26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6491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992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1717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234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759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4912D-C029-40E1-A43F-62B68D55AAAA}" type="datetimeFigureOut">
              <a:rPr lang="es-ES" smtClean="0"/>
              <a:t>22/05/2014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2C255-B578-4C07-8ECF-08D4A0CE9A8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112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 smtClean="0"/>
              <a:t>Mercadoiro</a:t>
            </a:r>
            <a:r>
              <a:rPr lang="es-ES" dirty="0" smtClean="0"/>
              <a:t> – Palas de rey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Etapa 7ª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5794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 eso de las cinco y media (un tiempo record), llegaban los primeros caminantes. Así fue sucediendo durante veinte minutos.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>Rápidamente tomaron posesión de sus camas y comenzaron su momento de descanso; descanso bien merecido.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>Mañana, un poco más.</a:t>
            </a:r>
          </a:p>
        </p:txBody>
      </p:sp>
    </p:spTree>
    <p:extLst>
      <p:ext uri="{BB962C8B-B14F-4D97-AF65-F5344CB8AC3E}">
        <p14:creationId xmlns:p14="http://schemas.microsoft.com/office/powerpoint/2010/main" val="402665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6632"/>
            <a:ext cx="8291264" cy="2376264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¡Menuda nochecita que hemos pasado: humedad y más humedad!. Para mejorar el asunto, una falta de comunicación entre los dueños del albergue ha provocado que desayunemos media hora más tarde de lo previsto.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12876"/>
            <a:ext cx="5686648" cy="426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344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5373216"/>
            <a:ext cx="8856984" cy="1324743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Empezamos tragando asfalto pero poco tardamos en coger caminito de campo blando. Nuestros pies lo agradecen </a:t>
            </a:r>
            <a:r>
              <a:rPr lang="es-ES" dirty="0" err="1"/>
              <a:t>muuuuuuucho</a:t>
            </a:r>
            <a:r>
              <a:rPr lang="es-ES" dirty="0"/>
              <a:t>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2801"/>
            <a:ext cx="8317921" cy="467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6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141168"/>
          </a:xfrm>
        </p:spPr>
      </p:pic>
    </p:spTree>
    <p:extLst>
      <p:ext uri="{BB962C8B-B14F-4D97-AF65-F5344CB8AC3E}">
        <p14:creationId xmlns:p14="http://schemas.microsoft.com/office/powerpoint/2010/main" val="2031441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6034617" cy="4525963"/>
          </a:xfrm>
        </p:spPr>
      </p:pic>
      <p:sp>
        <p:nvSpPr>
          <p:cNvPr id="5" name="4 CuadroTexto"/>
          <p:cNvSpPr txBox="1"/>
          <p:nvPr/>
        </p:nvSpPr>
        <p:spPr>
          <a:xfrm>
            <a:off x="539552" y="4797152"/>
            <a:ext cx="8064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dirty="0"/>
              <a:t>Mientras, en </a:t>
            </a:r>
            <a:r>
              <a:rPr lang="es-ES" sz="3000" dirty="0" err="1"/>
              <a:t>Portomarín</a:t>
            </a:r>
            <a:r>
              <a:rPr lang="es-ES" sz="3000" dirty="0"/>
              <a:t>, los lesionados sentados desde lo alto ,divisando el puente sobre el rio Miño, esperaban la llegada del grupo que entraría a la ciudad por este sitio.</a:t>
            </a:r>
          </a:p>
        </p:txBody>
      </p:sp>
    </p:spTree>
    <p:extLst>
      <p:ext uri="{BB962C8B-B14F-4D97-AF65-F5344CB8AC3E}">
        <p14:creationId xmlns:p14="http://schemas.microsoft.com/office/powerpoint/2010/main" val="18700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2188840"/>
          </a:xfrm>
        </p:spPr>
        <p:txBody>
          <a:bodyPr/>
          <a:lstStyle/>
          <a:p>
            <a:r>
              <a:rPr lang="es-ES" dirty="0"/>
              <a:t>Poco tuvieron que esperar ya que una hora más tarde de la partida del albergue entraban los caminantes en la ciudad más o menos agrupados.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096852"/>
            <a:ext cx="5868144" cy="440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262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16633"/>
            <a:ext cx="3384376" cy="4680520"/>
          </a:xfrm>
        </p:spPr>
        <p:txBody>
          <a:bodyPr>
            <a:normAutofit/>
          </a:bodyPr>
          <a:lstStyle/>
          <a:p>
            <a:r>
              <a:rPr lang="es-ES" dirty="0"/>
              <a:t>No se podía pasar por la mítica escalera de </a:t>
            </a:r>
            <a:r>
              <a:rPr lang="es-ES" dirty="0" err="1"/>
              <a:t>entreada</a:t>
            </a:r>
            <a:r>
              <a:rPr lang="es-ES" dirty="0"/>
              <a:t> a </a:t>
            </a:r>
            <a:r>
              <a:rPr lang="es-ES" dirty="0" err="1"/>
              <a:t>Portomarín</a:t>
            </a:r>
            <a:r>
              <a:rPr lang="es-ES" dirty="0"/>
              <a:t> sin una foto de rigor para dejar constancia del momento. </a:t>
            </a: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948" y="188640"/>
            <a:ext cx="4840002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88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6632"/>
            <a:ext cx="4176464" cy="4320480"/>
          </a:xfrm>
        </p:spPr>
        <p:txBody>
          <a:bodyPr>
            <a:normAutofit fontScale="92500"/>
          </a:bodyPr>
          <a:lstStyle/>
          <a:p>
            <a:r>
              <a:rPr lang="es-ES" dirty="0"/>
              <a:t>Y cómo historia hay una poca en este recorrido </a:t>
            </a:r>
            <a:r>
              <a:rPr lang="es-ES" dirty="0" smtClean="0"/>
              <a:t>no </a:t>
            </a:r>
            <a:r>
              <a:rPr lang="es-ES" dirty="0"/>
              <a:t>podíamos dejar pasar la posibilidad de posar junto  al cruceiro más antiguo que se conserva; del siglo IX.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07" y="188640"/>
            <a:ext cx="3628356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67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1656184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Pero ya nos daban las tres y pico de la tarde y aun quedaba un trecho que andar por lo que no teníamos más tiempo que perder.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88840"/>
            <a:ext cx="7517662" cy="422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835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217</Words>
  <Application>Microsoft Office PowerPoint</Application>
  <PresentationFormat>Presentación en pantalla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Mercadoiro – Palas de rey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Mercadoiro – Palas de rey</dc:title>
  <dc:creator>Alvaro</dc:creator>
  <cp:lastModifiedBy>Alvaro</cp:lastModifiedBy>
  <cp:revision>2</cp:revision>
  <dcterms:created xsi:type="dcterms:W3CDTF">2014-05-22T14:21:50Z</dcterms:created>
  <dcterms:modified xsi:type="dcterms:W3CDTF">2014-05-22T14:36:39Z</dcterms:modified>
</cp:coreProperties>
</file>