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85336-4C0B-43EE-8C03-52E6E7E47E7C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082D1-6C8F-4205-BAAF-E9D4CAC21259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4800" dirty="0" err="1" smtClean="0">
                <a:solidFill>
                  <a:srgbClr val="FF0000"/>
                </a:solidFill>
              </a:rPr>
              <a:t>Triacastela</a:t>
            </a:r>
            <a:r>
              <a:rPr lang="es-ES" sz="4800" dirty="0" smtClean="0">
                <a:solidFill>
                  <a:srgbClr val="FF0000"/>
                </a:solidFill>
              </a:rPr>
              <a:t> - </a:t>
            </a:r>
            <a:r>
              <a:rPr lang="es-ES" sz="4800" dirty="0" err="1" smtClean="0">
                <a:solidFill>
                  <a:srgbClr val="FF0000"/>
                </a:solidFill>
              </a:rPr>
              <a:t>Mercadoiro</a:t>
            </a:r>
            <a:endParaRPr lang="es-ES" sz="4800" dirty="0">
              <a:solidFill>
                <a:srgbClr val="FF00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2290266"/>
          </a:xfrm>
        </p:spPr>
        <p:txBody>
          <a:bodyPr>
            <a:normAutofit/>
          </a:bodyPr>
          <a:lstStyle/>
          <a:p>
            <a:r>
              <a:rPr lang="es-ES" dirty="0" smtClean="0"/>
              <a:t>Esta etapa es la mas larga del comino, por lo que este </a:t>
            </a:r>
            <a:r>
              <a:rPr lang="es-ES" dirty="0" err="1" smtClean="0"/>
              <a:t>dia</a:t>
            </a:r>
            <a:r>
              <a:rPr lang="es-ES" dirty="0" smtClean="0"/>
              <a:t> nos toco levantarnos a las 6 de la mañana</a:t>
            </a:r>
            <a:endParaRPr lang="es-ES" dirty="0"/>
          </a:p>
        </p:txBody>
      </p:sp>
      <p:pic>
        <p:nvPicPr>
          <p:cNvPr id="1026" name="Picture 2" descr="http://ies.sabinofernandezcampo.robledo.educa.madrid.org/4_camino/camino_scroll_page/dia_6_fotos/miniaturas/6_2_m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996952"/>
            <a:ext cx="5688632" cy="3199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2650306"/>
          </a:xfrm>
        </p:spPr>
        <p:txBody>
          <a:bodyPr>
            <a:normAutofit/>
          </a:bodyPr>
          <a:lstStyle/>
          <a:p>
            <a:r>
              <a:rPr lang="es-ES" dirty="0" smtClean="0"/>
              <a:t>Los 35 kilómetros que teníamos por delante no nos impidieron disfrutar del magnífico paisaje</a:t>
            </a:r>
            <a:endParaRPr lang="es-ES" dirty="0"/>
          </a:p>
        </p:txBody>
      </p:sp>
      <p:pic>
        <p:nvPicPr>
          <p:cNvPr id="15362" name="Picture 2" descr="http://ies.sabinofernandezcampo.robledo.educa.madrid.org/4_camino/camino_scroll_page/dia_6_fotos/miniaturas/6_3_m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3429000"/>
            <a:ext cx="4328143" cy="2434580"/>
          </a:xfrm>
          <a:prstGeom prst="rect">
            <a:avLst/>
          </a:prstGeom>
          <a:noFill/>
        </p:spPr>
      </p:pic>
      <p:pic>
        <p:nvPicPr>
          <p:cNvPr id="15364" name="Picture 4" descr="http://ies.sabinofernandezcampo.robledo.educa.madrid.org/4_camino/camino_scroll_page/dia_6_fotos/miniaturas/6_5_m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6083" y="3429000"/>
            <a:ext cx="3240021" cy="24300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Paramos a comer en un sitio muy majo y bonito, en el que nos pusimos las botas</a:t>
            </a:r>
            <a:endParaRPr lang="es-ES" dirty="0"/>
          </a:p>
        </p:txBody>
      </p:sp>
      <p:pic>
        <p:nvPicPr>
          <p:cNvPr id="16386" name="Picture 2" descr="http://ies.sabinofernandezcampo.robledo.educa.madrid.org/4_camino/camino_scroll_page/dia_6_fotos/miniaturas/6_5_1_m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852936"/>
            <a:ext cx="4464496" cy="33483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Pero después de comer llego lo peor.</a:t>
            </a:r>
            <a:br>
              <a:rPr lang="es-ES" dirty="0" smtClean="0"/>
            </a:br>
            <a:r>
              <a:rPr lang="es-ES" dirty="0" smtClean="0"/>
              <a:t>Un </a:t>
            </a:r>
            <a:r>
              <a:rPr lang="es-ES" dirty="0" err="1" smtClean="0"/>
              <a:t>monton</a:t>
            </a:r>
            <a:r>
              <a:rPr lang="es-ES" dirty="0" smtClean="0"/>
              <a:t> de kilómetros por asfalto tierra y riachuelos</a:t>
            </a:r>
            <a:endParaRPr lang="es-ES" dirty="0"/>
          </a:p>
        </p:txBody>
      </p:sp>
      <p:pic>
        <p:nvPicPr>
          <p:cNvPr id="17410" name="Picture 2" descr="http://ies.sabinofernandezcampo.robledo.educa.madrid.org/4_camino/camino_scroll_page/dia_6_fotos/miniaturas/6_6_m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92536"/>
            <a:ext cx="2232248" cy="3968442"/>
          </a:xfrm>
          <a:prstGeom prst="rect">
            <a:avLst/>
          </a:prstGeom>
          <a:noFill/>
        </p:spPr>
      </p:pic>
      <p:pic>
        <p:nvPicPr>
          <p:cNvPr id="17412" name="Picture 4" descr="http://ies.sabinofernandezcampo.robledo.educa.madrid.org/4_camino/camino_scroll_page/dia_6_fotos/miniaturas/6_7_m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276872"/>
            <a:ext cx="3960440" cy="2245179"/>
          </a:xfrm>
          <a:prstGeom prst="rect">
            <a:avLst/>
          </a:prstGeom>
          <a:noFill/>
        </p:spPr>
      </p:pic>
      <p:pic>
        <p:nvPicPr>
          <p:cNvPr id="17414" name="Picture 6" descr="http://ies.sabinofernandezcampo.robledo.educa.madrid.org/4_camino/camino_scroll_page/dia_6_fotos/miniaturas/6_8_m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4581128"/>
            <a:ext cx="3528392" cy="19847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Y al fin llegamos después de que lloviera un poco al albergue, donde caímos rendidos</a:t>
            </a:r>
            <a:endParaRPr lang="es-ES" dirty="0"/>
          </a:p>
        </p:txBody>
      </p:sp>
      <p:pic>
        <p:nvPicPr>
          <p:cNvPr id="18434" name="Picture 2" descr="http://ies.sabinofernandezcampo.robledo.educa.madrid.org/4_camino/camino_scroll_page/dia_6_fotos/miniaturas/6_10_m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420888"/>
            <a:ext cx="5112568" cy="3834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82</Words>
  <Application>Microsoft Office PowerPoint</Application>
  <PresentationFormat>Presentación en pantalla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Triacastela - Mercadoiro</vt:lpstr>
      <vt:lpstr>Esta etapa es la mas larga del comino, por lo que este dia nos toco levantarnos a las 6 de la mañana</vt:lpstr>
      <vt:lpstr>Los 35 kilómetros que teníamos por delante no nos impidieron disfrutar del magnífico paisaje</vt:lpstr>
      <vt:lpstr>Paramos a comer en un sitio muy majo y bonito, en el que nos pusimos las botas</vt:lpstr>
      <vt:lpstr>Pero después de comer llego lo peor. Un monton de kilómetros por asfalto tierra y riachuelos</vt:lpstr>
      <vt:lpstr>Y al fin llegamos después de que lloviera un poco al albergue, donde caímos rendidos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Triacastela - Mercadoiro</dc:title>
  <dc:creator>alvar</dc:creator>
  <cp:lastModifiedBy>alvar</cp:lastModifiedBy>
  <cp:revision>2</cp:revision>
  <dcterms:created xsi:type="dcterms:W3CDTF">2014-05-22T16:22:09Z</dcterms:created>
  <dcterms:modified xsi:type="dcterms:W3CDTF">2014-05-22T16:37:58Z</dcterms:modified>
</cp:coreProperties>
</file>