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CD90A-B17C-447D-B4DC-6B6F1703A528}" type="datetimeFigureOut">
              <a:rPr lang="es-ES" smtClean="0"/>
              <a:t>20/05/2014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E5ADD-B49B-40EA-AA14-67303D40D83E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Camino de Santiago 2014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dirty="0" smtClean="0"/>
              <a:t>O </a:t>
            </a:r>
            <a:r>
              <a:rPr lang="es-ES_tradnl" dirty="0" err="1" smtClean="0"/>
              <a:t>Cebreiro</a:t>
            </a:r>
            <a:r>
              <a:rPr lang="es-ES_tradnl" dirty="0" smtClean="0"/>
              <a:t>- </a:t>
            </a:r>
            <a:r>
              <a:rPr lang="es-ES_tradnl" dirty="0" err="1" smtClean="0"/>
              <a:t>Triacastela</a:t>
            </a:r>
            <a:r>
              <a:rPr lang="es-ES_tradnl" dirty="0" smtClean="0"/>
              <a:t>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El principio de la etapa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Se suponía que sería una etapa tranquila y donde solo será de subida los primeros kilómetros hasta el alto de San Pollo. Pero antes paramos en la estatua del peregrino donde nos hicimos una foto de grupo.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\Pictures\CAMINO\TRIACASTL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24744"/>
            <a:ext cx="6317972" cy="4738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Segunda parte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Hicimos un descanso en el alto del Pollo donde comimos un poco, reagrupando el grupo, ya que nos habíamos separado un poco.  Lo supuso algún enfadillo. </a:t>
            </a:r>
            <a:endParaRPr lang="es-ES_tradnl" dirty="0"/>
          </a:p>
          <a:p>
            <a:r>
              <a:rPr lang="es-ES" dirty="0"/>
              <a:t>D</a:t>
            </a:r>
            <a:r>
              <a:rPr lang="es-ES" dirty="0" smtClean="0"/>
              <a:t>espués del descaso, empezamos a caminar pero esta vez todos más juntos. </a:t>
            </a:r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es.sabinofernandezcampo.robledo.educa.madrid.org/4_camino/camino_scroll_page/dia_5_fotos/miniaturas/5_8_m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80728"/>
            <a:ext cx="6144682" cy="4608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Llegamos a </a:t>
            </a:r>
            <a:r>
              <a:rPr lang="es-ES_tradnl" dirty="0" err="1" smtClean="0"/>
              <a:t>Triacastela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Los últimos kilómetros los hicimos más lentos, por ello llegamos más tarde de la hora prevista. </a:t>
            </a:r>
          </a:p>
          <a:p>
            <a:r>
              <a:rPr lang="es-ES_tradnl" dirty="0" smtClean="0"/>
              <a:t>Cuando llegamos comimos en un césped donde descansamos antes de ir al albergue, tuvimos que buscar otro ya que al que íbamos a ir tenia las plazas llenas.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es.sabinofernandezcampo.robledo.educa.madrid.org/4_camino/camino_scroll_page/dia_5_fotos/miniaturas/5_9_m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052736"/>
            <a:ext cx="6192688" cy="4644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 albergue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Una vez en el albergue, estuvimos descasando. Además nos reunimos y hablamos sobre como llevamos el camino, si era como nos lo esperábamos… Después recibimos las cartas de nuestros padres y nosotros escribimos las nuestras.</a:t>
            </a:r>
          </a:p>
          <a:p>
            <a:r>
              <a:rPr lang="es-ES_tradnl" dirty="0" smtClean="0"/>
              <a:t>Por ultimo, cenamos todos juntos y fuimos a descansar para la etapa que nos tocaba.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es.sabinofernandezcampo.robledo.educa.madrid.org/4_camino/camino_scroll_page/dia_5_fotos/miniaturas/5_10_m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80728"/>
            <a:ext cx="6264696" cy="469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207</Words>
  <Application>Microsoft Office PowerPoint</Application>
  <PresentationFormat>Presentación en pantalla (4:3)</PresentationFormat>
  <Paragraphs>13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de Office</vt:lpstr>
      <vt:lpstr>Camino de Santiago 2014</vt:lpstr>
      <vt:lpstr>El principio de la etapa </vt:lpstr>
      <vt:lpstr>Presentación de PowerPoint</vt:lpstr>
      <vt:lpstr>Segunda parte</vt:lpstr>
      <vt:lpstr>Presentación de PowerPoint</vt:lpstr>
      <vt:lpstr>Llegamos a Triacastela</vt:lpstr>
      <vt:lpstr>Presentación de PowerPoint</vt:lpstr>
      <vt:lpstr>El albergue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Camino de Santiago 2014</dc:title>
  <dc:creator>rosa</dc:creator>
  <cp:lastModifiedBy>FRANCISCO CORDERO SÁNCHEZ</cp:lastModifiedBy>
  <cp:revision>3</cp:revision>
  <dcterms:created xsi:type="dcterms:W3CDTF">2014-05-11T17:21:44Z</dcterms:created>
  <dcterms:modified xsi:type="dcterms:W3CDTF">2014-05-20T12:35:47Z</dcterms:modified>
</cp:coreProperties>
</file>