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129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182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027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0579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235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29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3320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602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57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419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836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136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BD955-1CD9-44E0-AFCB-E8739BDEC1F6}" type="datetimeFigureOut">
              <a:rPr lang="es-ES" smtClean="0"/>
              <a:t>21/05/2014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9C4B4-707B-40F3-957D-3C0F0AB15C7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3491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442"/>
            <a:ext cx="9144000" cy="7285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2694" y="1614482"/>
            <a:ext cx="7772400" cy="1470025"/>
          </a:xfrm>
        </p:spPr>
        <p:txBody>
          <a:bodyPr>
            <a:noAutofit/>
          </a:bodyPr>
          <a:lstStyle/>
          <a:p>
            <a:r>
              <a:rPr lang="es-ES" sz="7200" b="1" i="1" dirty="0" smtClean="0">
                <a:solidFill>
                  <a:srgbClr val="C00000"/>
                </a:solidFill>
              </a:rPr>
              <a:t>DIA 1: ASTORGA-RABANAL DEL CAMINO.</a:t>
            </a:r>
            <a:endParaRPr lang="es-ES" sz="7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11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77768" y="476672"/>
            <a:ext cx="3502144" cy="5991529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 Por la mañana después del desayuno Paco nos contó algunas cosas de la ciudad, anécdotas y curiosidades. Cuando acabó nos llevo a ver la catedral, pero solo la pudimos ver por fuera. 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28800"/>
            <a:ext cx="5112568" cy="383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51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88840"/>
            <a:ext cx="5792891" cy="4615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89654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66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44116" y="5445224"/>
            <a:ext cx="8291264" cy="1008112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Hicimos alguna parada a media mañana para recomponer fuerzas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3924"/>
            <a:ext cx="662473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38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9024" y="968576"/>
            <a:ext cx="4330824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" dirty="0"/>
              <a:t>M</a:t>
            </a:r>
            <a:r>
              <a:rPr lang="es-ES" dirty="0" smtClean="0"/>
              <a:t>uy cerca de nuestro destino tomamos la decisión de detenernos a comer .A pocos metros de alcanzar Rabanal del Camino.</a:t>
            </a:r>
          </a:p>
          <a:p>
            <a:pPr marL="0" indent="0">
              <a:buNone/>
            </a:pPr>
            <a:r>
              <a:rPr lang="es-ES" dirty="0"/>
              <a:t>H</a:t>
            </a:r>
            <a:r>
              <a:rPr lang="es-ES" dirty="0" smtClean="0"/>
              <a:t>icimos una última paradita para contemplar un </a:t>
            </a:r>
            <a:r>
              <a:rPr lang="es-ES" dirty="0"/>
              <a:t>á</a:t>
            </a:r>
            <a:r>
              <a:rPr lang="es-ES" dirty="0" smtClean="0"/>
              <a:t>rbol milenario, pero este había sido talado. También paramos en una valla donde los peregrinos se paran  y cuelgan en ella una cruz de palos.</a:t>
            </a:r>
            <a:endParaRPr lang="es-ES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85718"/>
            <a:ext cx="3476675" cy="370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56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17" y="188638"/>
            <a:ext cx="5544616" cy="415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457" y="3284983"/>
            <a:ext cx="4469441" cy="335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04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5318448"/>
            <a:ext cx="8229600" cy="1539552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/>
              <a:t>A eso de las cuatro de la tarde alcanzamos finalmente nuestro nuevo albergue. Después de instalarnos nos duchamos y realizamos diferentes labores.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6858245" cy="47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074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134</Words>
  <Application>Microsoft Office PowerPoint</Application>
  <PresentationFormat>Presentación en pantalla (4:3)</PresentationFormat>
  <Paragraphs>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de Office</vt:lpstr>
      <vt:lpstr>DIA 1: ASTORGA-RABANAL DEL CAMINO.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1: ASTORGA-RABANAL DEL CAMINO.</dc:title>
  <dc:creator>Personal</dc:creator>
  <cp:lastModifiedBy>FRANCISCO CORDERO SÁNCHEZ</cp:lastModifiedBy>
  <cp:revision>6</cp:revision>
  <dcterms:created xsi:type="dcterms:W3CDTF">2014-05-20T20:40:06Z</dcterms:created>
  <dcterms:modified xsi:type="dcterms:W3CDTF">2014-05-21T18:44:36Z</dcterms:modified>
</cp:coreProperties>
</file>